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Montserrat Black"/>
      <p:bold r:id="rId38"/>
      <p:boldItalic r:id="rId39"/>
    </p:embeddedFont>
    <p:embeddedFont>
      <p:font typeface="Montserrat"/>
      <p:regular r:id="rId40"/>
      <p:bold r:id="rId41"/>
      <p:italic r:id="rId42"/>
      <p:boldItalic r:id="rId43"/>
    </p:embeddedFont>
    <p:embeddedFont>
      <p:font typeface="Bebas Neue"/>
      <p:regular r:id="rId44"/>
    </p:embeddedFont>
    <p:embeddedFont>
      <p:font typeface="Montserrat Medium"/>
      <p:regular r:id="rId45"/>
      <p:bold r:id="rId46"/>
      <p:italic r:id="rId47"/>
      <p:boldItalic r:id="rId48"/>
    </p:embeddedFont>
    <p:embeddedFont>
      <p:font typeface="Archivo Black"/>
      <p:regular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0" roundtripDataSignature="AMtx7mi5oxqMr82gX96eybuvk/3yEc5n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BA709F9-C8BF-4F31-8987-93036FA9289E}">
  <a:tblStyle styleId="{CBA709F9-C8BF-4F31-8987-93036FA9289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BebasNeue-regular.fntdata"/><Relationship Id="rId43" Type="http://schemas.openxmlformats.org/officeDocument/2006/relationships/font" Target="fonts/Montserrat-boldItalic.fntdata"/><Relationship Id="rId46" Type="http://schemas.openxmlformats.org/officeDocument/2006/relationships/font" Target="fonts/MontserratMedium-bold.fntdata"/><Relationship Id="rId45" Type="http://schemas.openxmlformats.org/officeDocument/2006/relationships/font" Target="fonts/MontserratMedium-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Medium-boldItalic.fntdata"/><Relationship Id="rId47" Type="http://schemas.openxmlformats.org/officeDocument/2006/relationships/font" Target="fonts/MontserratMedium-italic.fntdata"/><Relationship Id="rId49" Type="http://schemas.openxmlformats.org/officeDocument/2006/relationships/font" Target="fonts/ArchivoBlack-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MontserratBlack-boldItalic.fntdata"/><Relationship Id="rId38" Type="http://schemas.openxmlformats.org/officeDocument/2006/relationships/font" Target="fonts/MontserratBlack-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4" name="Google Shape;7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1" name="Google Shape;7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1" name="Google Shape;79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3" name="Google Shape;8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3" name="Google Shape;89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33f27115e2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5" name="Google Shape;915;g33f27115e2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3f27115e26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g33f27115e2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33f27115e26_0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1" name="Google Shape;961;g33f27115e26_0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3" name="Google Shape;98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 name="Google Shape;38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6" name="Google Shape;103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1" name="Google Shape;115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 name="Google Shape;4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3" name="Google Shape;44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2" name="Google Shape;5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31"/>
          <p:cNvSpPr/>
          <p:nvPr/>
        </p:nvSpPr>
        <p:spPr>
          <a:xfrm rot="10800000">
            <a:off x="6314867" y="5468768"/>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4" name="Google Shape;14;p31"/>
          <p:cNvSpPr txBox="1"/>
          <p:nvPr>
            <p:ph type="ctrTitle"/>
          </p:nvPr>
        </p:nvSpPr>
        <p:spPr>
          <a:xfrm>
            <a:off x="960000" y="720000"/>
            <a:ext cx="7340800" cy="3160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6000"/>
              <a:buNone/>
              <a:defRPr sz="8000"/>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15" name="Google Shape;15;p31"/>
          <p:cNvSpPr txBox="1"/>
          <p:nvPr>
            <p:ph idx="1" type="subTitle"/>
          </p:nvPr>
        </p:nvSpPr>
        <p:spPr>
          <a:xfrm>
            <a:off x="960000" y="3880400"/>
            <a:ext cx="7340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800"/>
              <a:buNone/>
              <a:defRPr sz="2400">
                <a:solidFill>
                  <a:schemeClr val="dk1"/>
                </a:solidFill>
              </a:defRPr>
            </a:lvl2pPr>
            <a:lvl3pPr lvl="2" algn="ctr">
              <a:lnSpc>
                <a:spcPct val="100000"/>
              </a:lnSpc>
              <a:spcBef>
                <a:spcPts val="0"/>
              </a:spcBef>
              <a:spcAft>
                <a:spcPts val="0"/>
              </a:spcAft>
              <a:buClr>
                <a:schemeClr val="dk1"/>
              </a:buClr>
              <a:buSzPts val="1800"/>
              <a:buNone/>
              <a:defRPr sz="2400">
                <a:solidFill>
                  <a:schemeClr val="dk1"/>
                </a:solidFill>
              </a:defRPr>
            </a:lvl3pPr>
            <a:lvl4pPr lvl="3" algn="ctr">
              <a:lnSpc>
                <a:spcPct val="100000"/>
              </a:lnSpc>
              <a:spcBef>
                <a:spcPts val="0"/>
              </a:spcBef>
              <a:spcAft>
                <a:spcPts val="0"/>
              </a:spcAft>
              <a:buClr>
                <a:schemeClr val="dk1"/>
              </a:buClr>
              <a:buSzPts val="1800"/>
              <a:buNone/>
              <a:defRPr sz="2400">
                <a:solidFill>
                  <a:schemeClr val="dk1"/>
                </a:solidFill>
              </a:defRPr>
            </a:lvl4pPr>
            <a:lvl5pPr lvl="4" algn="ctr">
              <a:lnSpc>
                <a:spcPct val="100000"/>
              </a:lnSpc>
              <a:spcBef>
                <a:spcPts val="0"/>
              </a:spcBef>
              <a:spcAft>
                <a:spcPts val="0"/>
              </a:spcAft>
              <a:buClr>
                <a:schemeClr val="dk1"/>
              </a:buClr>
              <a:buSzPts val="1800"/>
              <a:buNone/>
              <a:defRPr sz="2400">
                <a:solidFill>
                  <a:schemeClr val="dk1"/>
                </a:solidFill>
              </a:defRPr>
            </a:lvl5pPr>
            <a:lvl6pPr lvl="5" algn="ctr">
              <a:lnSpc>
                <a:spcPct val="100000"/>
              </a:lnSpc>
              <a:spcBef>
                <a:spcPts val="0"/>
              </a:spcBef>
              <a:spcAft>
                <a:spcPts val="0"/>
              </a:spcAft>
              <a:buClr>
                <a:schemeClr val="dk1"/>
              </a:buClr>
              <a:buSzPts val="1800"/>
              <a:buNone/>
              <a:defRPr sz="2400">
                <a:solidFill>
                  <a:schemeClr val="dk1"/>
                </a:solidFill>
              </a:defRPr>
            </a:lvl6pPr>
            <a:lvl7pPr lvl="6" algn="ctr">
              <a:lnSpc>
                <a:spcPct val="100000"/>
              </a:lnSpc>
              <a:spcBef>
                <a:spcPts val="0"/>
              </a:spcBef>
              <a:spcAft>
                <a:spcPts val="0"/>
              </a:spcAft>
              <a:buClr>
                <a:schemeClr val="dk1"/>
              </a:buClr>
              <a:buSzPts val="1800"/>
              <a:buNone/>
              <a:defRPr sz="2400">
                <a:solidFill>
                  <a:schemeClr val="dk1"/>
                </a:solidFill>
              </a:defRPr>
            </a:lvl7pPr>
            <a:lvl8pPr lvl="7" algn="ctr">
              <a:lnSpc>
                <a:spcPct val="100000"/>
              </a:lnSpc>
              <a:spcBef>
                <a:spcPts val="0"/>
              </a:spcBef>
              <a:spcAft>
                <a:spcPts val="0"/>
              </a:spcAft>
              <a:buClr>
                <a:schemeClr val="dk1"/>
              </a:buClr>
              <a:buSzPts val="1800"/>
              <a:buNone/>
              <a:defRPr sz="2400">
                <a:solidFill>
                  <a:schemeClr val="dk1"/>
                </a:solidFill>
              </a:defRPr>
            </a:lvl8pPr>
            <a:lvl9pPr lvl="8" algn="ctr">
              <a:lnSpc>
                <a:spcPct val="100000"/>
              </a:lnSpc>
              <a:spcBef>
                <a:spcPts val="0"/>
              </a:spcBef>
              <a:spcAft>
                <a:spcPts val="0"/>
              </a:spcAft>
              <a:buClr>
                <a:schemeClr val="dk1"/>
              </a:buClr>
              <a:buSzPts val="1800"/>
              <a:buNone/>
              <a:defRPr sz="2400">
                <a:solidFill>
                  <a:schemeClr val="dk1"/>
                </a:solidFill>
              </a:defRPr>
            </a:lvl9pPr>
          </a:lstStyle>
          <a:p/>
        </p:txBody>
      </p:sp>
      <p:sp>
        <p:nvSpPr>
          <p:cNvPr id="16" name="Google Shape;16;p31"/>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7" name="Google Shape;17;p31"/>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8" name="Google Shape;18;p31"/>
          <p:cNvSpPr/>
          <p:nvPr/>
        </p:nvSpPr>
        <p:spPr>
          <a:xfrm rot="5400000">
            <a:off x="1800067" y="3604601"/>
            <a:ext cx="1466600" cy="5066767"/>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19" name="Google Shape;19;p31"/>
          <p:cNvSpPr/>
          <p:nvPr/>
        </p:nvSpPr>
        <p:spPr>
          <a:xfrm rot="5400000">
            <a:off x="17099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0" name="Google Shape;20;p31"/>
          <p:cNvSpPr/>
          <p:nvPr/>
        </p:nvSpPr>
        <p:spPr>
          <a:xfrm rot="5400000">
            <a:off x="-1847267" y="2188318"/>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1" name="Google Shape;21;p31"/>
          <p:cNvSpPr/>
          <p:nvPr/>
        </p:nvSpPr>
        <p:spPr>
          <a:xfrm rot="5400000">
            <a:off x="-1614133" y="1614184"/>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91" name="Shape 91"/>
        <p:cNvGrpSpPr/>
        <p:nvPr/>
      </p:nvGrpSpPr>
      <p:grpSpPr>
        <a:xfrm>
          <a:off x="0" y="0"/>
          <a:ext cx="0" cy="0"/>
          <a:chOff x="0" y="0"/>
          <a:chExt cx="0" cy="0"/>
        </a:xfrm>
      </p:grpSpPr>
      <p:sp>
        <p:nvSpPr>
          <p:cNvPr id="92" name="Google Shape;92;p40"/>
          <p:cNvSpPr/>
          <p:nvPr/>
        </p:nvSpPr>
        <p:spPr>
          <a:xfrm>
            <a:off x="8463367" y="2182335"/>
            <a:ext cx="3728579" cy="4669864"/>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3" name="Google Shape;93;p40"/>
          <p:cNvSpPr txBox="1"/>
          <p:nvPr>
            <p:ph idx="1" type="subTitle"/>
          </p:nvPr>
        </p:nvSpPr>
        <p:spPr>
          <a:xfrm>
            <a:off x="960000" y="4075400"/>
            <a:ext cx="5232000" cy="110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94" name="Google Shape;94;p40"/>
          <p:cNvSpPr txBox="1"/>
          <p:nvPr>
            <p:ph type="title"/>
          </p:nvPr>
        </p:nvSpPr>
        <p:spPr>
          <a:xfrm>
            <a:off x="960000" y="1674200"/>
            <a:ext cx="5232000" cy="240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5" name="Google Shape;95;p40"/>
          <p:cNvSpPr/>
          <p:nvPr>
            <p:ph idx="2" type="pic"/>
          </p:nvPr>
        </p:nvSpPr>
        <p:spPr>
          <a:xfrm>
            <a:off x="6432000" y="1029000"/>
            <a:ext cx="4800000" cy="4800000"/>
          </a:xfrm>
          <a:prstGeom prst="ellipse">
            <a:avLst/>
          </a:prstGeom>
          <a:noFill/>
          <a:ln>
            <a:noFill/>
          </a:ln>
        </p:spPr>
      </p:sp>
      <p:sp>
        <p:nvSpPr>
          <p:cNvPr id="96" name="Google Shape;96;p40"/>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7" name="Google Shape;97;p40"/>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8" name="Google Shape;98;p40"/>
          <p:cNvSpPr/>
          <p:nvPr/>
        </p:nvSpPr>
        <p:spPr>
          <a:xfrm rot="5400000">
            <a:off x="1800067" y="3604601"/>
            <a:ext cx="1466600" cy="5066767"/>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9" name="Google Shape;99;p40"/>
          <p:cNvSpPr/>
          <p:nvPr/>
        </p:nvSpPr>
        <p:spPr>
          <a:xfrm rot="5400000">
            <a:off x="17099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0" name="Google Shape;100;p40"/>
          <p:cNvSpPr/>
          <p:nvPr/>
        </p:nvSpPr>
        <p:spPr>
          <a:xfrm rot="5400000">
            <a:off x="-1847267" y="2188318"/>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1" name="Google Shape;101;p40"/>
          <p:cNvSpPr/>
          <p:nvPr/>
        </p:nvSpPr>
        <p:spPr>
          <a:xfrm rot="5400000">
            <a:off x="-1614133" y="1614184"/>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102" name="Shape 102"/>
        <p:cNvGrpSpPr/>
        <p:nvPr/>
      </p:nvGrpSpPr>
      <p:grpSpPr>
        <a:xfrm>
          <a:off x="0" y="0"/>
          <a:ext cx="0" cy="0"/>
          <a:chOff x="0" y="0"/>
          <a:chExt cx="0" cy="0"/>
        </a:xfrm>
      </p:grpSpPr>
      <p:sp>
        <p:nvSpPr>
          <p:cNvPr id="103" name="Google Shape;103;p41"/>
          <p:cNvSpPr txBox="1"/>
          <p:nvPr>
            <p:ph type="title"/>
          </p:nvPr>
        </p:nvSpPr>
        <p:spPr>
          <a:xfrm>
            <a:off x="2390400" y="1623000"/>
            <a:ext cx="7411200" cy="361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8200"/>
              <a:buNone/>
              <a:defRPr sz="6667"/>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104" name="Google Shape;104;p41"/>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5" name="Google Shape;105;p41"/>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6" name="Google Shape;106;p41"/>
          <p:cNvSpPr/>
          <p:nvPr/>
        </p:nvSpPr>
        <p:spPr>
          <a:xfrm>
            <a:off x="4" y="1"/>
            <a:ext cx="2417457" cy="2456967"/>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07" name="Google Shape;107;p41"/>
          <p:cNvSpPr/>
          <p:nvPr/>
        </p:nvSpPr>
        <p:spPr>
          <a:xfrm rot="10800000">
            <a:off x="10130071" y="4328268"/>
            <a:ext cx="2061941" cy="2529729"/>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8" name="Shape 108"/>
        <p:cNvGrpSpPr/>
        <p:nvPr/>
      </p:nvGrpSpPr>
      <p:grpSpPr>
        <a:xfrm>
          <a:off x="0" y="0"/>
          <a:ext cx="0" cy="0"/>
          <a:chOff x="0" y="0"/>
          <a:chExt cx="0" cy="0"/>
        </a:xfrm>
      </p:grpSpPr>
      <p:sp>
        <p:nvSpPr>
          <p:cNvPr id="109" name="Google Shape;109;p42"/>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0" name="Google Shape;110;p42"/>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1" name="Google Shape;111;p42"/>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2" name="Google Shape;112;p42"/>
          <p:cNvSpPr txBox="1"/>
          <p:nvPr>
            <p:ph idx="1" type="body"/>
          </p:nvPr>
        </p:nvSpPr>
        <p:spPr>
          <a:xfrm>
            <a:off x="2789800" y="1873051"/>
            <a:ext cx="6612400" cy="3803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867"/>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3" name="Shape 113"/>
        <p:cNvGrpSpPr/>
        <p:nvPr/>
      </p:nvGrpSpPr>
      <p:grpSpPr>
        <a:xfrm>
          <a:off x="0" y="0"/>
          <a:ext cx="0" cy="0"/>
          <a:chOff x="0" y="0"/>
          <a:chExt cx="0" cy="0"/>
        </a:xfrm>
      </p:grpSpPr>
      <p:sp>
        <p:nvSpPr>
          <p:cNvPr id="114" name="Google Shape;114;p43"/>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5" name="Google Shape;115;p43"/>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6" name="Google Shape;116;p43"/>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17" name="Google Shape;117;p43"/>
          <p:cNvSpPr txBox="1"/>
          <p:nvPr>
            <p:ph idx="2" type="title"/>
          </p:nvPr>
        </p:nvSpPr>
        <p:spPr>
          <a:xfrm>
            <a:off x="1824000" y="3531185"/>
            <a:ext cx="3840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18" name="Google Shape;118;p43"/>
          <p:cNvSpPr txBox="1"/>
          <p:nvPr>
            <p:ph idx="1" type="subTitle"/>
          </p:nvPr>
        </p:nvSpPr>
        <p:spPr>
          <a:xfrm>
            <a:off x="1824000" y="4168385"/>
            <a:ext cx="3840000" cy="124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19" name="Google Shape;119;p43"/>
          <p:cNvSpPr txBox="1"/>
          <p:nvPr>
            <p:ph idx="3" type="title"/>
          </p:nvPr>
        </p:nvSpPr>
        <p:spPr>
          <a:xfrm>
            <a:off x="6528000" y="3531185"/>
            <a:ext cx="3840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20" name="Google Shape;120;p43"/>
          <p:cNvSpPr txBox="1"/>
          <p:nvPr>
            <p:ph idx="4" type="subTitle"/>
          </p:nvPr>
        </p:nvSpPr>
        <p:spPr>
          <a:xfrm>
            <a:off x="6528000" y="4168385"/>
            <a:ext cx="3840000" cy="124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44"/>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3" name="Google Shape;123;p44"/>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4" name="Google Shape;124;p44"/>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125" name="Shape 125"/>
        <p:cNvGrpSpPr/>
        <p:nvPr/>
      </p:nvGrpSpPr>
      <p:grpSpPr>
        <a:xfrm>
          <a:off x="0" y="0"/>
          <a:ext cx="0" cy="0"/>
          <a:chOff x="0" y="0"/>
          <a:chExt cx="0" cy="0"/>
        </a:xfrm>
      </p:grpSpPr>
      <p:sp>
        <p:nvSpPr>
          <p:cNvPr id="126" name="Google Shape;126;p45"/>
          <p:cNvSpPr txBox="1"/>
          <p:nvPr>
            <p:ph type="title"/>
          </p:nvPr>
        </p:nvSpPr>
        <p:spPr>
          <a:xfrm>
            <a:off x="1128000" y="4788000"/>
            <a:ext cx="5424000" cy="1231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3200">
                <a:solidFill>
                  <a:schemeClr val="accent5"/>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27" name="Google Shape;127;p45"/>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8" name="Google Shape;128;p45"/>
          <p:cNvSpPr/>
          <p:nvPr/>
        </p:nvSpPr>
        <p:spPr>
          <a:xfrm rot="5400000">
            <a:off x="89108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29" name="Google Shape;129;p45"/>
          <p:cNvSpPr/>
          <p:nvPr/>
        </p:nvSpPr>
        <p:spPr>
          <a:xfrm rot="5400000">
            <a:off x="-1847267" y="2196501"/>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0" name="Google Shape;130;p45"/>
          <p:cNvSpPr/>
          <p:nvPr/>
        </p:nvSpPr>
        <p:spPr>
          <a:xfrm rot="5400000">
            <a:off x="-1614133" y="1622367"/>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31" name="Shape 131"/>
        <p:cNvGrpSpPr/>
        <p:nvPr/>
      </p:nvGrpSpPr>
      <p:grpSpPr>
        <a:xfrm>
          <a:off x="0" y="0"/>
          <a:ext cx="0" cy="0"/>
          <a:chOff x="0" y="0"/>
          <a:chExt cx="0" cy="0"/>
        </a:xfrm>
      </p:grpSpPr>
      <p:sp>
        <p:nvSpPr>
          <p:cNvPr id="132" name="Google Shape;132;p46"/>
          <p:cNvSpPr/>
          <p:nvPr/>
        </p:nvSpPr>
        <p:spPr>
          <a:xfrm>
            <a:off x="8948001" y="2789307"/>
            <a:ext cx="3244004" cy="4062820"/>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3" name="Google Shape;133;p46"/>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4" name="Google Shape;134;p46"/>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5" name="Google Shape;135;p46"/>
          <p:cNvSpPr/>
          <p:nvPr/>
        </p:nvSpPr>
        <p:spPr>
          <a:xfrm rot="5400000">
            <a:off x="1800067" y="3604601"/>
            <a:ext cx="1466600" cy="5066767"/>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6" name="Google Shape;136;p46"/>
          <p:cNvSpPr/>
          <p:nvPr/>
        </p:nvSpPr>
        <p:spPr>
          <a:xfrm rot="5400000">
            <a:off x="17099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7" name="Google Shape;137;p46"/>
          <p:cNvSpPr/>
          <p:nvPr/>
        </p:nvSpPr>
        <p:spPr>
          <a:xfrm rot="5400000">
            <a:off x="-1847267" y="2188318"/>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8" name="Google Shape;138;p46"/>
          <p:cNvSpPr/>
          <p:nvPr/>
        </p:nvSpPr>
        <p:spPr>
          <a:xfrm rot="5400000">
            <a:off x="-1614133" y="1614184"/>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39" name="Google Shape;139;p46"/>
          <p:cNvSpPr txBox="1"/>
          <p:nvPr>
            <p:ph type="title"/>
          </p:nvPr>
        </p:nvSpPr>
        <p:spPr>
          <a:xfrm>
            <a:off x="960000" y="1992400"/>
            <a:ext cx="7200000" cy="229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0"/>
              <a:buNone/>
              <a:defRPr sz="13333"/>
            </a:lvl1pPr>
            <a:lvl2pPr lvl="1" algn="ctr">
              <a:lnSpc>
                <a:spcPct val="100000"/>
              </a:lnSpc>
              <a:spcBef>
                <a:spcPts val="0"/>
              </a:spcBef>
              <a:spcAft>
                <a:spcPts val="0"/>
              </a:spcAft>
              <a:buSzPts val="9600"/>
              <a:buNone/>
              <a:defRPr sz="12800"/>
            </a:lvl2pPr>
            <a:lvl3pPr lvl="2" algn="ctr">
              <a:lnSpc>
                <a:spcPct val="100000"/>
              </a:lnSpc>
              <a:spcBef>
                <a:spcPts val="0"/>
              </a:spcBef>
              <a:spcAft>
                <a:spcPts val="0"/>
              </a:spcAft>
              <a:buSzPts val="9600"/>
              <a:buNone/>
              <a:defRPr sz="12800"/>
            </a:lvl3pPr>
            <a:lvl4pPr lvl="3" algn="ctr">
              <a:lnSpc>
                <a:spcPct val="100000"/>
              </a:lnSpc>
              <a:spcBef>
                <a:spcPts val="0"/>
              </a:spcBef>
              <a:spcAft>
                <a:spcPts val="0"/>
              </a:spcAft>
              <a:buSzPts val="9600"/>
              <a:buNone/>
              <a:defRPr sz="12800"/>
            </a:lvl4pPr>
            <a:lvl5pPr lvl="4" algn="ctr">
              <a:lnSpc>
                <a:spcPct val="100000"/>
              </a:lnSpc>
              <a:spcBef>
                <a:spcPts val="0"/>
              </a:spcBef>
              <a:spcAft>
                <a:spcPts val="0"/>
              </a:spcAft>
              <a:buSzPts val="9600"/>
              <a:buNone/>
              <a:defRPr sz="12800"/>
            </a:lvl5pPr>
            <a:lvl6pPr lvl="5" algn="ctr">
              <a:lnSpc>
                <a:spcPct val="100000"/>
              </a:lnSpc>
              <a:spcBef>
                <a:spcPts val="0"/>
              </a:spcBef>
              <a:spcAft>
                <a:spcPts val="0"/>
              </a:spcAft>
              <a:buSzPts val="9600"/>
              <a:buNone/>
              <a:defRPr sz="12800"/>
            </a:lvl6pPr>
            <a:lvl7pPr lvl="6" algn="ctr">
              <a:lnSpc>
                <a:spcPct val="100000"/>
              </a:lnSpc>
              <a:spcBef>
                <a:spcPts val="0"/>
              </a:spcBef>
              <a:spcAft>
                <a:spcPts val="0"/>
              </a:spcAft>
              <a:buSzPts val="9600"/>
              <a:buNone/>
              <a:defRPr sz="12800"/>
            </a:lvl7pPr>
            <a:lvl8pPr lvl="7" algn="ctr">
              <a:lnSpc>
                <a:spcPct val="100000"/>
              </a:lnSpc>
              <a:spcBef>
                <a:spcPts val="0"/>
              </a:spcBef>
              <a:spcAft>
                <a:spcPts val="0"/>
              </a:spcAft>
              <a:buSzPts val="9600"/>
              <a:buNone/>
              <a:defRPr sz="12800"/>
            </a:lvl8pPr>
            <a:lvl9pPr lvl="8" algn="ctr">
              <a:lnSpc>
                <a:spcPct val="100000"/>
              </a:lnSpc>
              <a:spcBef>
                <a:spcPts val="0"/>
              </a:spcBef>
              <a:spcAft>
                <a:spcPts val="0"/>
              </a:spcAft>
              <a:buSzPts val="9600"/>
              <a:buNone/>
              <a:defRPr sz="12800"/>
            </a:lvl9pPr>
          </a:lstStyle>
          <a:p/>
        </p:txBody>
      </p:sp>
      <p:sp>
        <p:nvSpPr>
          <p:cNvPr id="140" name="Google Shape;140;p46"/>
          <p:cNvSpPr txBox="1"/>
          <p:nvPr>
            <p:ph idx="1" type="subTitle"/>
          </p:nvPr>
        </p:nvSpPr>
        <p:spPr>
          <a:xfrm>
            <a:off x="960000" y="4290800"/>
            <a:ext cx="7200000" cy="57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600"/>
              <a:buFont typeface="Montserrat Medium"/>
              <a:buNone/>
              <a:defRPr sz="2133">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600"/>
              <a:buNone/>
              <a:defRPr sz="2133">
                <a:solidFill>
                  <a:schemeClr val="dk1"/>
                </a:solidFill>
              </a:defRPr>
            </a:lvl2pPr>
            <a:lvl3pPr lvl="2" algn="ctr">
              <a:lnSpc>
                <a:spcPct val="100000"/>
              </a:lnSpc>
              <a:spcBef>
                <a:spcPts val="0"/>
              </a:spcBef>
              <a:spcAft>
                <a:spcPts val="0"/>
              </a:spcAft>
              <a:buClr>
                <a:schemeClr val="dk1"/>
              </a:buClr>
              <a:buSzPts val="1600"/>
              <a:buNone/>
              <a:defRPr sz="2133">
                <a:solidFill>
                  <a:schemeClr val="dk1"/>
                </a:solidFill>
              </a:defRPr>
            </a:lvl3pPr>
            <a:lvl4pPr lvl="3" algn="ctr">
              <a:lnSpc>
                <a:spcPct val="100000"/>
              </a:lnSpc>
              <a:spcBef>
                <a:spcPts val="0"/>
              </a:spcBef>
              <a:spcAft>
                <a:spcPts val="0"/>
              </a:spcAft>
              <a:buClr>
                <a:schemeClr val="dk1"/>
              </a:buClr>
              <a:buSzPts val="1600"/>
              <a:buNone/>
              <a:defRPr sz="2133">
                <a:solidFill>
                  <a:schemeClr val="dk1"/>
                </a:solidFill>
              </a:defRPr>
            </a:lvl4pPr>
            <a:lvl5pPr lvl="4" algn="ctr">
              <a:lnSpc>
                <a:spcPct val="100000"/>
              </a:lnSpc>
              <a:spcBef>
                <a:spcPts val="0"/>
              </a:spcBef>
              <a:spcAft>
                <a:spcPts val="0"/>
              </a:spcAft>
              <a:buClr>
                <a:schemeClr val="dk1"/>
              </a:buClr>
              <a:buSzPts val="1600"/>
              <a:buNone/>
              <a:defRPr sz="2133">
                <a:solidFill>
                  <a:schemeClr val="dk1"/>
                </a:solidFill>
              </a:defRPr>
            </a:lvl5pPr>
            <a:lvl6pPr lvl="5" algn="ctr">
              <a:lnSpc>
                <a:spcPct val="100000"/>
              </a:lnSpc>
              <a:spcBef>
                <a:spcPts val="0"/>
              </a:spcBef>
              <a:spcAft>
                <a:spcPts val="0"/>
              </a:spcAft>
              <a:buClr>
                <a:schemeClr val="dk1"/>
              </a:buClr>
              <a:buSzPts val="1600"/>
              <a:buNone/>
              <a:defRPr sz="2133">
                <a:solidFill>
                  <a:schemeClr val="dk1"/>
                </a:solidFill>
              </a:defRPr>
            </a:lvl6pPr>
            <a:lvl7pPr lvl="6" algn="ctr">
              <a:lnSpc>
                <a:spcPct val="100000"/>
              </a:lnSpc>
              <a:spcBef>
                <a:spcPts val="0"/>
              </a:spcBef>
              <a:spcAft>
                <a:spcPts val="0"/>
              </a:spcAft>
              <a:buClr>
                <a:schemeClr val="dk1"/>
              </a:buClr>
              <a:buSzPts val="1600"/>
              <a:buNone/>
              <a:defRPr sz="2133">
                <a:solidFill>
                  <a:schemeClr val="dk1"/>
                </a:solidFill>
              </a:defRPr>
            </a:lvl7pPr>
            <a:lvl8pPr lvl="7" algn="ctr">
              <a:lnSpc>
                <a:spcPct val="100000"/>
              </a:lnSpc>
              <a:spcBef>
                <a:spcPts val="0"/>
              </a:spcBef>
              <a:spcAft>
                <a:spcPts val="0"/>
              </a:spcAft>
              <a:buClr>
                <a:schemeClr val="dk1"/>
              </a:buClr>
              <a:buSzPts val="1600"/>
              <a:buNone/>
              <a:defRPr sz="2133">
                <a:solidFill>
                  <a:schemeClr val="dk1"/>
                </a:solidFill>
              </a:defRPr>
            </a:lvl8pPr>
            <a:lvl9pPr lvl="8" algn="ctr">
              <a:lnSpc>
                <a:spcPct val="100000"/>
              </a:lnSpc>
              <a:spcBef>
                <a:spcPts val="0"/>
              </a:spcBef>
              <a:spcAft>
                <a:spcPts val="0"/>
              </a:spcAft>
              <a:buClr>
                <a:schemeClr val="dk1"/>
              </a:buClr>
              <a:buSzPts val="1600"/>
              <a:buNone/>
              <a:defRPr sz="2133">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5"/>
        </a:solidFill>
      </p:bgPr>
    </p:bg>
    <p:spTree>
      <p:nvGrpSpPr>
        <p:cNvPr id="141" name="Shape 141"/>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142" name="Shape 142"/>
        <p:cNvGrpSpPr/>
        <p:nvPr/>
      </p:nvGrpSpPr>
      <p:grpSpPr>
        <a:xfrm>
          <a:off x="0" y="0"/>
          <a:ext cx="0" cy="0"/>
          <a:chOff x="0" y="0"/>
          <a:chExt cx="0" cy="0"/>
        </a:xfrm>
      </p:grpSpPr>
      <p:sp>
        <p:nvSpPr>
          <p:cNvPr id="143" name="Google Shape;143;p48"/>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44" name="Google Shape;144;p48"/>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45" name="Google Shape;145;p48"/>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146" name="Shape 146"/>
        <p:cNvGrpSpPr/>
        <p:nvPr/>
      </p:nvGrpSpPr>
      <p:grpSpPr>
        <a:xfrm>
          <a:off x="0" y="0"/>
          <a:ext cx="0" cy="0"/>
          <a:chOff x="0" y="0"/>
          <a:chExt cx="0" cy="0"/>
        </a:xfrm>
      </p:grpSpPr>
      <p:sp>
        <p:nvSpPr>
          <p:cNvPr id="147" name="Google Shape;147;p49"/>
          <p:cNvSpPr/>
          <p:nvPr/>
        </p:nvSpPr>
        <p:spPr>
          <a:xfrm>
            <a:off x="4" y="1"/>
            <a:ext cx="2417457" cy="2456967"/>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48" name="Google Shape;148;p49"/>
          <p:cNvSpPr/>
          <p:nvPr/>
        </p:nvSpPr>
        <p:spPr>
          <a:xfrm flipH="1">
            <a:off x="10130071" y="1"/>
            <a:ext cx="2061941" cy="2529729"/>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49" name="Google Shape;149;p49"/>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2" name="Shape 22"/>
        <p:cNvGrpSpPr/>
        <p:nvPr/>
      </p:nvGrpSpPr>
      <p:grpSpPr>
        <a:xfrm>
          <a:off x="0" y="0"/>
          <a:ext cx="0" cy="0"/>
          <a:chOff x="0" y="0"/>
          <a:chExt cx="0" cy="0"/>
        </a:xfrm>
      </p:grpSpPr>
      <p:sp>
        <p:nvSpPr>
          <p:cNvPr id="23" name="Google Shape;23;p32"/>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4" name="Google Shape;24;p32"/>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25" name="Google Shape;25;p32"/>
          <p:cNvSpPr txBox="1"/>
          <p:nvPr>
            <p:ph type="title"/>
          </p:nvPr>
        </p:nvSpPr>
        <p:spPr>
          <a:xfrm>
            <a:off x="2039600" y="1562933"/>
            <a:ext cx="600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6" name="Google Shape;26;p32"/>
          <p:cNvSpPr txBox="1"/>
          <p:nvPr>
            <p:ph idx="2" type="title"/>
          </p:nvPr>
        </p:nvSpPr>
        <p:spPr>
          <a:xfrm>
            <a:off x="960000" y="1562933"/>
            <a:ext cx="10796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solidFill>
                  <a:schemeClr val="accent5"/>
                </a:solidFill>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7" name="Google Shape;27;p32"/>
          <p:cNvSpPr txBox="1"/>
          <p:nvPr>
            <p:ph idx="1" type="subTitle"/>
          </p:nvPr>
        </p:nvSpPr>
        <p:spPr>
          <a:xfrm>
            <a:off x="2039600" y="2098533"/>
            <a:ext cx="6000000" cy="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8" name="Google Shape;28;p32"/>
          <p:cNvSpPr txBox="1"/>
          <p:nvPr>
            <p:ph idx="3" type="title"/>
          </p:nvPr>
        </p:nvSpPr>
        <p:spPr>
          <a:xfrm>
            <a:off x="3105200" y="2697467"/>
            <a:ext cx="600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9" name="Google Shape;29;p32"/>
          <p:cNvSpPr txBox="1"/>
          <p:nvPr>
            <p:ph idx="4" type="title"/>
          </p:nvPr>
        </p:nvSpPr>
        <p:spPr>
          <a:xfrm>
            <a:off x="2025600" y="2697467"/>
            <a:ext cx="10796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solidFill>
                  <a:schemeClr val="accent5"/>
                </a:solidFill>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30" name="Google Shape;30;p32"/>
          <p:cNvSpPr txBox="1"/>
          <p:nvPr>
            <p:ph idx="5" type="subTitle"/>
          </p:nvPr>
        </p:nvSpPr>
        <p:spPr>
          <a:xfrm>
            <a:off x="3105200" y="3233067"/>
            <a:ext cx="6000000" cy="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1" name="Google Shape;31;p32"/>
          <p:cNvSpPr txBox="1"/>
          <p:nvPr>
            <p:ph idx="6" type="title"/>
          </p:nvPr>
        </p:nvSpPr>
        <p:spPr>
          <a:xfrm>
            <a:off x="4166000" y="3834333"/>
            <a:ext cx="600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32" name="Google Shape;32;p32"/>
          <p:cNvSpPr txBox="1"/>
          <p:nvPr>
            <p:ph idx="7" type="title"/>
          </p:nvPr>
        </p:nvSpPr>
        <p:spPr>
          <a:xfrm>
            <a:off x="3086400" y="3834333"/>
            <a:ext cx="10796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solidFill>
                  <a:schemeClr val="accent5"/>
                </a:solidFill>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33" name="Google Shape;33;p32"/>
          <p:cNvSpPr txBox="1"/>
          <p:nvPr>
            <p:ph idx="8" type="subTitle"/>
          </p:nvPr>
        </p:nvSpPr>
        <p:spPr>
          <a:xfrm>
            <a:off x="4166000" y="4369933"/>
            <a:ext cx="6000000" cy="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34" name="Google Shape;34;p32"/>
          <p:cNvSpPr txBox="1"/>
          <p:nvPr>
            <p:ph idx="9"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 name="Google Shape;35;p32"/>
          <p:cNvSpPr txBox="1"/>
          <p:nvPr>
            <p:ph idx="13" type="title"/>
          </p:nvPr>
        </p:nvSpPr>
        <p:spPr>
          <a:xfrm>
            <a:off x="5231600" y="4967200"/>
            <a:ext cx="600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36" name="Google Shape;36;p32"/>
          <p:cNvSpPr txBox="1"/>
          <p:nvPr>
            <p:ph idx="14" type="title"/>
          </p:nvPr>
        </p:nvSpPr>
        <p:spPr>
          <a:xfrm>
            <a:off x="4152000" y="4967200"/>
            <a:ext cx="10796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solidFill>
                  <a:schemeClr val="accent5"/>
                </a:solidFill>
              </a:defRPr>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37" name="Google Shape;37;p32"/>
          <p:cNvSpPr txBox="1"/>
          <p:nvPr>
            <p:ph idx="15" type="subTitle"/>
          </p:nvPr>
        </p:nvSpPr>
        <p:spPr>
          <a:xfrm>
            <a:off x="5231600" y="5502800"/>
            <a:ext cx="6000000" cy="533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l">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50" name="Shape 150"/>
        <p:cNvGrpSpPr/>
        <p:nvPr/>
      </p:nvGrpSpPr>
      <p:grpSpPr>
        <a:xfrm>
          <a:off x="0" y="0"/>
          <a:ext cx="0" cy="0"/>
          <a:chOff x="0" y="0"/>
          <a:chExt cx="0" cy="0"/>
        </a:xfrm>
      </p:grpSpPr>
      <p:sp>
        <p:nvSpPr>
          <p:cNvPr id="151" name="Google Shape;151;p50"/>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2" name="Google Shape;152;p50"/>
          <p:cNvSpPr txBox="1"/>
          <p:nvPr>
            <p:ph idx="1" type="subTitle"/>
          </p:nvPr>
        </p:nvSpPr>
        <p:spPr>
          <a:xfrm>
            <a:off x="960000" y="3572600"/>
            <a:ext cx="3984000" cy="13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1400"/>
              <a:buFont typeface="Montserrat"/>
              <a:buNone/>
              <a:defRPr>
                <a:solidFill>
                  <a:schemeClr val="dk1"/>
                </a:solidFill>
                <a:latin typeface="Montserrat"/>
                <a:ea typeface="Montserrat"/>
                <a:cs typeface="Montserrat"/>
                <a:sym typeface="Montserrat"/>
              </a:defRPr>
            </a:lvl9pPr>
          </a:lstStyle>
          <a:p/>
        </p:txBody>
      </p:sp>
      <p:sp>
        <p:nvSpPr>
          <p:cNvPr id="153" name="Google Shape;153;p50"/>
          <p:cNvSpPr txBox="1"/>
          <p:nvPr>
            <p:ph type="title"/>
          </p:nvPr>
        </p:nvSpPr>
        <p:spPr>
          <a:xfrm>
            <a:off x="960000" y="1889800"/>
            <a:ext cx="3984000" cy="168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4" name="Google Shape;154;p50"/>
          <p:cNvSpPr/>
          <p:nvPr/>
        </p:nvSpPr>
        <p:spPr>
          <a:xfrm rot="5400000">
            <a:off x="89108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5" name="Google Shape;155;p50"/>
          <p:cNvSpPr/>
          <p:nvPr/>
        </p:nvSpPr>
        <p:spPr>
          <a:xfrm>
            <a:off x="1" y="133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6" name="Google Shape;156;p50"/>
          <p:cNvSpPr/>
          <p:nvPr/>
        </p:nvSpPr>
        <p:spPr>
          <a:xfrm rot="-5400000">
            <a:off x="2188768" y="-1709916"/>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157" name="Shape 157"/>
        <p:cNvGrpSpPr/>
        <p:nvPr/>
      </p:nvGrpSpPr>
      <p:grpSpPr>
        <a:xfrm>
          <a:off x="0" y="0"/>
          <a:ext cx="0" cy="0"/>
          <a:chOff x="0" y="0"/>
          <a:chExt cx="0" cy="0"/>
        </a:xfrm>
      </p:grpSpPr>
      <p:sp>
        <p:nvSpPr>
          <p:cNvPr id="158" name="Google Shape;158;p51"/>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9" name="Google Shape;159;p51"/>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0" name="Google Shape;160;p51"/>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1" name="Google Shape;161;p51"/>
          <p:cNvSpPr txBox="1"/>
          <p:nvPr>
            <p:ph idx="1" type="body"/>
          </p:nvPr>
        </p:nvSpPr>
        <p:spPr>
          <a:xfrm>
            <a:off x="960000" y="1622400"/>
            <a:ext cx="5136000" cy="451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sz="1600"/>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62" name="Google Shape;162;p51"/>
          <p:cNvSpPr txBox="1"/>
          <p:nvPr>
            <p:ph idx="2" type="body"/>
          </p:nvPr>
        </p:nvSpPr>
        <p:spPr>
          <a:xfrm>
            <a:off x="6095993" y="1622400"/>
            <a:ext cx="5136000" cy="451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Font typeface="Montserrat"/>
              <a:buChar char="●"/>
              <a:defRPr sz="2933">
                <a:solidFill>
                  <a:schemeClr val="dk1"/>
                </a:solidFill>
                <a:latin typeface="Archivo Black"/>
                <a:ea typeface="Archivo Black"/>
                <a:cs typeface="Archivo Black"/>
                <a:sym typeface="Archivo Black"/>
              </a:defRPr>
            </a:lvl1pPr>
            <a:lvl2pPr indent="-304800" lvl="1" marL="9144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2pPr>
            <a:lvl3pPr indent="-304800" lvl="2" marL="13716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3pPr>
            <a:lvl4pPr indent="-304800" lvl="3" marL="18288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4pPr>
            <a:lvl5pPr indent="-304800" lvl="4" marL="22860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5pPr>
            <a:lvl6pPr indent="-304800" lvl="5" marL="27432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6pPr>
            <a:lvl7pPr indent="-304800" lvl="6" marL="32004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7pPr>
            <a:lvl8pPr indent="-304800" lvl="7" marL="36576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8pPr>
            <a:lvl9pPr indent="-304800" lvl="8" marL="41148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9pPr>
          </a:lstStyle>
          <a:p/>
        </p:txBody>
      </p:sp>
      <p:sp>
        <p:nvSpPr>
          <p:cNvPr id="163" name="Google Shape;163;p51"/>
          <p:cNvSpPr/>
          <p:nvPr/>
        </p:nvSpPr>
        <p:spPr>
          <a:xfrm rot="-5400000">
            <a:off x="2188768" y="-1709916"/>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164" name="Shape 164"/>
        <p:cNvGrpSpPr/>
        <p:nvPr/>
      </p:nvGrpSpPr>
      <p:grpSpPr>
        <a:xfrm>
          <a:off x="0" y="0"/>
          <a:ext cx="0" cy="0"/>
          <a:chOff x="0" y="0"/>
          <a:chExt cx="0" cy="0"/>
        </a:xfrm>
      </p:grpSpPr>
      <p:sp>
        <p:nvSpPr>
          <p:cNvPr id="165" name="Google Shape;165;p52"/>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6" name="Google Shape;166;p52"/>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7" name="Google Shape;167;p52"/>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 name="Google Shape;168;p52"/>
          <p:cNvSpPr txBox="1"/>
          <p:nvPr>
            <p:ph idx="1" type="body"/>
          </p:nvPr>
        </p:nvSpPr>
        <p:spPr>
          <a:xfrm>
            <a:off x="960000" y="1622400"/>
            <a:ext cx="5136000" cy="451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Char char="●"/>
              <a:defRPr sz="1600"/>
            </a:lvl1pPr>
            <a:lvl2pPr indent="-304800" lvl="1" marL="914400" algn="l">
              <a:lnSpc>
                <a:spcPct val="115000"/>
              </a:lnSpc>
              <a:spcBef>
                <a:spcPts val="0"/>
              </a:spcBef>
              <a:spcAft>
                <a:spcPts val="0"/>
              </a:spcAft>
              <a:buSzPts val="1200"/>
              <a:buChar char="○"/>
              <a:defRPr sz="1600"/>
            </a:lvl2pPr>
            <a:lvl3pPr indent="-304800" lvl="2" marL="1371600" algn="l">
              <a:lnSpc>
                <a:spcPct val="115000"/>
              </a:lnSpc>
              <a:spcBef>
                <a:spcPts val="0"/>
              </a:spcBef>
              <a:spcAft>
                <a:spcPts val="0"/>
              </a:spcAft>
              <a:buSzPts val="1200"/>
              <a:buChar char="■"/>
              <a:defRPr sz="1600"/>
            </a:lvl3pPr>
            <a:lvl4pPr indent="-304800" lvl="3" marL="1828800" algn="l">
              <a:lnSpc>
                <a:spcPct val="115000"/>
              </a:lnSpc>
              <a:spcBef>
                <a:spcPts val="0"/>
              </a:spcBef>
              <a:spcAft>
                <a:spcPts val="0"/>
              </a:spcAft>
              <a:buSzPts val="1200"/>
              <a:buChar char="●"/>
              <a:defRPr sz="1600"/>
            </a:lvl4pPr>
            <a:lvl5pPr indent="-304800" lvl="4" marL="2286000" algn="l">
              <a:lnSpc>
                <a:spcPct val="115000"/>
              </a:lnSpc>
              <a:spcBef>
                <a:spcPts val="0"/>
              </a:spcBef>
              <a:spcAft>
                <a:spcPts val="0"/>
              </a:spcAft>
              <a:buSzPts val="1200"/>
              <a:buChar char="○"/>
              <a:defRPr sz="1600"/>
            </a:lvl5pPr>
            <a:lvl6pPr indent="-304800" lvl="5" marL="2743200" algn="l">
              <a:lnSpc>
                <a:spcPct val="115000"/>
              </a:lnSpc>
              <a:spcBef>
                <a:spcPts val="0"/>
              </a:spcBef>
              <a:spcAft>
                <a:spcPts val="0"/>
              </a:spcAft>
              <a:buSzPts val="1200"/>
              <a:buChar char="■"/>
              <a:defRPr sz="1600"/>
            </a:lvl6pPr>
            <a:lvl7pPr indent="-304800" lvl="6" marL="3200400" algn="l">
              <a:lnSpc>
                <a:spcPct val="115000"/>
              </a:lnSpc>
              <a:spcBef>
                <a:spcPts val="0"/>
              </a:spcBef>
              <a:spcAft>
                <a:spcPts val="0"/>
              </a:spcAft>
              <a:buSzPts val="1200"/>
              <a:buChar char="●"/>
              <a:defRPr sz="1600"/>
            </a:lvl7pPr>
            <a:lvl8pPr indent="-304800" lvl="7" marL="3657600" algn="l">
              <a:lnSpc>
                <a:spcPct val="115000"/>
              </a:lnSpc>
              <a:spcBef>
                <a:spcPts val="0"/>
              </a:spcBef>
              <a:spcAft>
                <a:spcPts val="0"/>
              </a:spcAft>
              <a:buSzPts val="1200"/>
              <a:buChar char="○"/>
              <a:defRPr sz="1600"/>
            </a:lvl8pPr>
            <a:lvl9pPr indent="-304800" lvl="8" marL="4114800" algn="l">
              <a:lnSpc>
                <a:spcPct val="115000"/>
              </a:lnSpc>
              <a:spcBef>
                <a:spcPts val="0"/>
              </a:spcBef>
              <a:spcAft>
                <a:spcPts val="0"/>
              </a:spcAft>
              <a:buSzPts val="1200"/>
              <a:buChar char="■"/>
              <a:defRPr sz="1600"/>
            </a:lvl9pPr>
          </a:lstStyle>
          <a:p/>
        </p:txBody>
      </p:sp>
      <p:sp>
        <p:nvSpPr>
          <p:cNvPr id="169" name="Google Shape;169;p52"/>
          <p:cNvSpPr txBox="1"/>
          <p:nvPr>
            <p:ph idx="2" type="body"/>
          </p:nvPr>
        </p:nvSpPr>
        <p:spPr>
          <a:xfrm>
            <a:off x="6095993" y="1622400"/>
            <a:ext cx="5136000" cy="451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chemeClr val="lt2"/>
              </a:buClr>
              <a:buSzPts val="1200"/>
              <a:buFont typeface="Montserrat"/>
              <a:buChar char="●"/>
              <a:defRPr sz="2933">
                <a:solidFill>
                  <a:schemeClr val="dk1"/>
                </a:solidFill>
                <a:latin typeface="Archivo Black"/>
                <a:ea typeface="Archivo Black"/>
                <a:cs typeface="Archivo Black"/>
                <a:sym typeface="Archivo Black"/>
              </a:defRPr>
            </a:lvl1pPr>
            <a:lvl2pPr indent="-304800" lvl="1" marL="9144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2pPr>
            <a:lvl3pPr indent="-304800" lvl="2" marL="13716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3pPr>
            <a:lvl4pPr indent="-304800" lvl="3" marL="18288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4pPr>
            <a:lvl5pPr indent="-304800" lvl="4" marL="22860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5pPr>
            <a:lvl6pPr indent="-304800" lvl="5" marL="27432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6pPr>
            <a:lvl7pPr indent="-304800" lvl="6" marL="32004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7pPr>
            <a:lvl8pPr indent="-304800" lvl="7" marL="36576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8pPr>
            <a:lvl9pPr indent="-304800" lvl="8" marL="4114800" algn="l">
              <a:lnSpc>
                <a:spcPct val="115000"/>
              </a:lnSpc>
              <a:spcBef>
                <a:spcPts val="0"/>
              </a:spcBef>
              <a:spcAft>
                <a:spcPts val="0"/>
              </a:spcAft>
              <a:buClr>
                <a:schemeClr val="dk1"/>
              </a:buClr>
              <a:buSzPts val="1200"/>
              <a:buFont typeface="Montserrat"/>
              <a:buChar char="■"/>
              <a:defRPr sz="1600">
                <a:latin typeface="Montserrat Medium"/>
                <a:ea typeface="Montserrat Medium"/>
                <a:cs typeface="Montserrat Medium"/>
                <a:sym typeface="Montserrat Medium"/>
              </a:defRPr>
            </a:lvl9pPr>
          </a:lstStyle>
          <a:p/>
        </p:txBody>
      </p:sp>
      <p:sp>
        <p:nvSpPr>
          <p:cNvPr id="170" name="Google Shape;170;p52"/>
          <p:cNvSpPr/>
          <p:nvPr/>
        </p:nvSpPr>
        <p:spPr>
          <a:xfrm rot="-5400000">
            <a:off x="2188768" y="-1709916"/>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1" name="Google Shape;171;p52"/>
          <p:cNvSpPr/>
          <p:nvPr/>
        </p:nvSpPr>
        <p:spPr>
          <a:xfrm rot="5400000">
            <a:off x="89108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 and two columns 3">
    <p:spTree>
      <p:nvGrpSpPr>
        <p:cNvPr id="172" name="Shape 172"/>
        <p:cNvGrpSpPr/>
        <p:nvPr/>
      </p:nvGrpSpPr>
      <p:grpSpPr>
        <a:xfrm>
          <a:off x="0" y="0"/>
          <a:ext cx="0" cy="0"/>
          <a:chOff x="0" y="0"/>
          <a:chExt cx="0" cy="0"/>
        </a:xfrm>
      </p:grpSpPr>
      <p:sp>
        <p:nvSpPr>
          <p:cNvPr id="173" name="Google Shape;173;p53"/>
          <p:cNvSpPr/>
          <p:nvPr/>
        </p:nvSpPr>
        <p:spPr>
          <a:xfrm>
            <a:off x="4" y="1"/>
            <a:ext cx="2417457" cy="2456967"/>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4" name="Google Shape;174;p53"/>
          <p:cNvSpPr/>
          <p:nvPr/>
        </p:nvSpPr>
        <p:spPr>
          <a:xfrm flipH="1">
            <a:off x="10130071" y="1"/>
            <a:ext cx="2061941" cy="2529729"/>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5" name="Google Shape;175;p53"/>
          <p:cNvSpPr txBox="1"/>
          <p:nvPr>
            <p:ph type="title"/>
          </p:nvPr>
        </p:nvSpPr>
        <p:spPr>
          <a:xfrm>
            <a:off x="1888000" y="4295997"/>
            <a:ext cx="3744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76" name="Google Shape;176;p53"/>
          <p:cNvSpPr txBox="1"/>
          <p:nvPr>
            <p:ph idx="1" type="subTitle"/>
          </p:nvPr>
        </p:nvSpPr>
        <p:spPr>
          <a:xfrm>
            <a:off x="1888000" y="4933164"/>
            <a:ext cx="37440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77" name="Google Shape;177;p53"/>
          <p:cNvSpPr txBox="1"/>
          <p:nvPr>
            <p:ph idx="2" type="title"/>
          </p:nvPr>
        </p:nvSpPr>
        <p:spPr>
          <a:xfrm>
            <a:off x="6560000" y="4295997"/>
            <a:ext cx="3744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78" name="Google Shape;178;p53"/>
          <p:cNvSpPr txBox="1"/>
          <p:nvPr>
            <p:ph idx="3" type="subTitle"/>
          </p:nvPr>
        </p:nvSpPr>
        <p:spPr>
          <a:xfrm>
            <a:off x="6560000" y="4933183"/>
            <a:ext cx="37440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79" name="Google Shape;179;p53"/>
          <p:cNvSpPr txBox="1"/>
          <p:nvPr>
            <p:ph idx="4"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spTree>
      <p:nvGrpSpPr>
        <p:cNvPr id="180" name="Shape 180"/>
        <p:cNvGrpSpPr/>
        <p:nvPr/>
      </p:nvGrpSpPr>
      <p:grpSpPr>
        <a:xfrm>
          <a:off x="0" y="0"/>
          <a:ext cx="0" cy="0"/>
          <a:chOff x="0" y="0"/>
          <a:chExt cx="0" cy="0"/>
        </a:xfrm>
      </p:grpSpPr>
      <p:sp>
        <p:nvSpPr>
          <p:cNvPr id="181" name="Google Shape;181;p54"/>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 name="Google Shape;182;p54"/>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 name="Google Shape;183;p54"/>
          <p:cNvSpPr txBox="1"/>
          <p:nvPr>
            <p:ph type="title"/>
          </p:nvPr>
        </p:nvSpPr>
        <p:spPr>
          <a:xfrm>
            <a:off x="2388800" y="2480800"/>
            <a:ext cx="29952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84" name="Google Shape;184;p54"/>
          <p:cNvSpPr txBox="1"/>
          <p:nvPr>
            <p:ph idx="1" type="subTitle"/>
          </p:nvPr>
        </p:nvSpPr>
        <p:spPr>
          <a:xfrm>
            <a:off x="2388800" y="3118000"/>
            <a:ext cx="29952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5" name="Google Shape;185;p54"/>
          <p:cNvSpPr txBox="1"/>
          <p:nvPr>
            <p:ph idx="2" type="title"/>
          </p:nvPr>
        </p:nvSpPr>
        <p:spPr>
          <a:xfrm>
            <a:off x="6812800" y="2480800"/>
            <a:ext cx="29952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86" name="Google Shape;186;p54"/>
          <p:cNvSpPr txBox="1"/>
          <p:nvPr>
            <p:ph idx="3" type="subTitle"/>
          </p:nvPr>
        </p:nvSpPr>
        <p:spPr>
          <a:xfrm>
            <a:off x="6812800" y="3118000"/>
            <a:ext cx="29952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7" name="Google Shape;187;p54"/>
          <p:cNvSpPr txBox="1"/>
          <p:nvPr>
            <p:ph idx="4" type="title"/>
          </p:nvPr>
        </p:nvSpPr>
        <p:spPr>
          <a:xfrm>
            <a:off x="2388800" y="4823033"/>
            <a:ext cx="29952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88" name="Google Shape;188;p54"/>
          <p:cNvSpPr txBox="1"/>
          <p:nvPr>
            <p:ph idx="5" type="subTitle"/>
          </p:nvPr>
        </p:nvSpPr>
        <p:spPr>
          <a:xfrm>
            <a:off x="2388800" y="5460233"/>
            <a:ext cx="29952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89" name="Google Shape;189;p54"/>
          <p:cNvSpPr txBox="1"/>
          <p:nvPr>
            <p:ph idx="6" type="title"/>
          </p:nvPr>
        </p:nvSpPr>
        <p:spPr>
          <a:xfrm>
            <a:off x="6812800" y="4823033"/>
            <a:ext cx="29952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90" name="Google Shape;190;p54"/>
          <p:cNvSpPr txBox="1"/>
          <p:nvPr>
            <p:ph idx="7" type="subTitle"/>
          </p:nvPr>
        </p:nvSpPr>
        <p:spPr>
          <a:xfrm>
            <a:off x="6812800" y="5460233"/>
            <a:ext cx="2995200" cy="672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1" name="Google Shape;191;p54"/>
          <p:cNvSpPr txBox="1"/>
          <p:nvPr>
            <p:ph idx="8"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192" name="Shape 192"/>
        <p:cNvGrpSpPr/>
        <p:nvPr/>
      </p:nvGrpSpPr>
      <p:grpSpPr>
        <a:xfrm>
          <a:off x="0" y="0"/>
          <a:ext cx="0" cy="0"/>
          <a:chOff x="0" y="0"/>
          <a:chExt cx="0" cy="0"/>
        </a:xfrm>
      </p:grpSpPr>
      <p:sp>
        <p:nvSpPr>
          <p:cNvPr id="193" name="Google Shape;193;p55"/>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 name="Google Shape;194;p55"/>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5" name="Google Shape;195;p55"/>
          <p:cNvSpPr txBox="1"/>
          <p:nvPr>
            <p:ph type="title"/>
          </p:nvPr>
        </p:nvSpPr>
        <p:spPr>
          <a:xfrm>
            <a:off x="2645600" y="17048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96" name="Google Shape;196;p55"/>
          <p:cNvSpPr txBox="1"/>
          <p:nvPr>
            <p:ph idx="1" type="subTitle"/>
          </p:nvPr>
        </p:nvSpPr>
        <p:spPr>
          <a:xfrm>
            <a:off x="2645600" y="23420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7" name="Google Shape;197;p55"/>
          <p:cNvSpPr txBox="1"/>
          <p:nvPr>
            <p:ph idx="2" type="title"/>
          </p:nvPr>
        </p:nvSpPr>
        <p:spPr>
          <a:xfrm>
            <a:off x="7325600" y="17052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198" name="Google Shape;198;p55"/>
          <p:cNvSpPr txBox="1"/>
          <p:nvPr>
            <p:ph idx="3" type="subTitle"/>
          </p:nvPr>
        </p:nvSpPr>
        <p:spPr>
          <a:xfrm>
            <a:off x="7325600" y="23424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199" name="Google Shape;199;p55"/>
          <p:cNvSpPr txBox="1"/>
          <p:nvPr>
            <p:ph idx="4" type="title"/>
          </p:nvPr>
        </p:nvSpPr>
        <p:spPr>
          <a:xfrm>
            <a:off x="2645600" y="32648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00" name="Google Shape;200;p55"/>
          <p:cNvSpPr txBox="1"/>
          <p:nvPr>
            <p:ph idx="5" type="subTitle"/>
          </p:nvPr>
        </p:nvSpPr>
        <p:spPr>
          <a:xfrm>
            <a:off x="2645600" y="39020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1" name="Google Shape;201;p55"/>
          <p:cNvSpPr txBox="1"/>
          <p:nvPr>
            <p:ph idx="6" type="title"/>
          </p:nvPr>
        </p:nvSpPr>
        <p:spPr>
          <a:xfrm>
            <a:off x="2645600" y="48252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02" name="Google Shape;202;p55"/>
          <p:cNvSpPr txBox="1"/>
          <p:nvPr>
            <p:ph idx="7" type="subTitle"/>
          </p:nvPr>
        </p:nvSpPr>
        <p:spPr>
          <a:xfrm>
            <a:off x="2645600" y="54624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3" name="Google Shape;203;p55"/>
          <p:cNvSpPr txBox="1"/>
          <p:nvPr>
            <p:ph idx="8" type="title"/>
          </p:nvPr>
        </p:nvSpPr>
        <p:spPr>
          <a:xfrm>
            <a:off x="7325600" y="32648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04" name="Google Shape;204;p55"/>
          <p:cNvSpPr txBox="1"/>
          <p:nvPr>
            <p:ph idx="9" type="subTitle"/>
          </p:nvPr>
        </p:nvSpPr>
        <p:spPr>
          <a:xfrm>
            <a:off x="7325600" y="39020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5" name="Google Shape;205;p55"/>
          <p:cNvSpPr txBox="1"/>
          <p:nvPr>
            <p:ph idx="13" type="title"/>
          </p:nvPr>
        </p:nvSpPr>
        <p:spPr>
          <a:xfrm>
            <a:off x="7325600" y="4825200"/>
            <a:ext cx="29952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06" name="Google Shape;206;p55"/>
          <p:cNvSpPr txBox="1"/>
          <p:nvPr>
            <p:ph idx="14" type="subTitle"/>
          </p:nvPr>
        </p:nvSpPr>
        <p:spPr>
          <a:xfrm>
            <a:off x="7325600" y="5462400"/>
            <a:ext cx="29952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07" name="Google Shape;207;p55"/>
          <p:cNvSpPr txBox="1"/>
          <p:nvPr>
            <p:ph idx="15"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208" name="Shape 208"/>
        <p:cNvGrpSpPr/>
        <p:nvPr/>
      </p:nvGrpSpPr>
      <p:grpSpPr>
        <a:xfrm>
          <a:off x="0" y="0"/>
          <a:ext cx="0" cy="0"/>
          <a:chOff x="0" y="0"/>
          <a:chExt cx="0" cy="0"/>
        </a:xfrm>
      </p:grpSpPr>
      <p:sp>
        <p:nvSpPr>
          <p:cNvPr id="209" name="Google Shape;209;p56"/>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0" name="Google Shape;210;p56"/>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1" name="Google Shape;211;p56"/>
          <p:cNvSpPr txBox="1"/>
          <p:nvPr>
            <p:ph type="title"/>
          </p:nvPr>
        </p:nvSpPr>
        <p:spPr>
          <a:xfrm>
            <a:off x="3083200" y="1998451"/>
            <a:ext cx="288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12" name="Google Shape;212;p56"/>
          <p:cNvSpPr txBox="1"/>
          <p:nvPr>
            <p:ph idx="1" type="subTitle"/>
          </p:nvPr>
        </p:nvSpPr>
        <p:spPr>
          <a:xfrm>
            <a:off x="3083200" y="2646051"/>
            <a:ext cx="28800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3" name="Google Shape;213;p56"/>
          <p:cNvSpPr txBox="1"/>
          <p:nvPr>
            <p:ph idx="2" type="title"/>
          </p:nvPr>
        </p:nvSpPr>
        <p:spPr>
          <a:xfrm>
            <a:off x="8352000" y="1998451"/>
            <a:ext cx="288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14" name="Google Shape;214;p56"/>
          <p:cNvSpPr txBox="1"/>
          <p:nvPr>
            <p:ph idx="3" type="subTitle"/>
          </p:nvPr>
        </p:nvSpPr>
        <p:spPr>
          <a:xfrm>
            <a:off x="8352000" y="2646051"/>
            <a:ext cx="28800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5" name="Google Shape;215;p56"/>
          <p:cNvSpPr txBox="1"/>
          <p:nvPr>
            <p:ph idx="4" type="title"/>
          </p:nvPr>
        </p:nvSpPr>
        <p:spPr>
          <a:xfrm>
            <a:off x="3083200" y="4301367"/>
            <a:ext cx="288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16" name="Google Shape;216;p56"/>
          <p:cNvSpPr txBox="1"/>
          <p:nvPr>
            <p:ph idx="5" type="subTitle"/>
          </p:nvPr>
        </p:nvSpPr>
        <p:spPr>
          <a:xfrm>
            <a:off x="3083200" y="4948967"/>
            <a:ext cx="28800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17" name="Google Shape;217;p56"/>
          <p:cNvSpPr txBox="1"/>
          <p:nvPr>
            <p:ph idx="6"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8" name="Google Shape;218;p56"/>
          <p:cNvSpPr txBox="1"/>
          <p:nvPr>
            <p:ph idx="7" type="title"/>
          </p:nvPr>
        </p:nvSpPr>
        <p:spPr>
          <a:xfrm>
            <a:off x="960000" y="2385800"/>
            <a:ext cx="19200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19" name="Google Shape;219;p56"/>
          <p:cNvSpPr txBox="1"/>
          <p:nvPr>
            <p:ph idx="8" type="title"/>
          </p:nvPr>
        </p:nvSpPr>
        <p:spPr>
          <a:xfrm>
            <a:off x="6228200" y="2385800"/>
            <a:ext cx="19200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20" name="Google Shape;220;p56"/>
          <p:cNvSpPr txBox="1"/>
          <p:nvPr>
            <p:ph idx="9" type="title"/>
          </p:nvPr>
        </p:nvSpPr>
        <p:spPr>
          <a:xfrm>
            <a:off x="960000" y="4687917"/>
            <a:ext cx="19200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21" name="Google Shape;221;p56"/>
          <p:cNvSpPr txBox="1"/>
          <p:nvPr>
            <p:ph idx="13" type="title"/>
          </p:nvPr>
        </p:nvSpPr>
        <p:spPr>
          <a:xfrm>
            <a:off x="8352000" y="4301367"/>
            <a:ext cx="2880000" cy="73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222" name="Google Shape;222;p56"/>
          <p:cNvSpPr txBox="1"/>
          <p:nvPr>
            <p:ph idx="14" type="subTitle"/>
          </p:nvPr>
        </p:nvSpPr>
        <p:spPr>
          <a:xfrm>
            <a:off x="8352000" y="4948967"/>
            <a:ext cx="2880000" cy="67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223" name="Google Shape;223;p56"/>
          <p:cNvSpPr txBox="1"/>
          <p:nvPr>
            <p:ph idx="15" type="title"/>
          </p:nvPr>
        </p:nvSpPr>
        <p:spPr>
          <a:xfrm>
            <a:off x="6228200" y="4687917"/>
            <a:ext cx="19200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b="1"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p:txBody>
      </p:sp>
      <p:sp>
        <p:nvSpPr>
          <p:cNvPr id="224" name="Google Shape;224;p56"/>
          <p:cNvSpPr/>
          <p:nvPr/>
        </p:nvSpPr>
        <p:spPr>
          <a:xfrm flipH="1" rot="-5400000">
            <a:off x="2188768"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25" name="Shape 225"/>
        <p:cNvGrpSpPr/>
        <p:nvPr/>
      </p:nvGrpSpPr>
      <p:grpSpPr>
        <a:xfrm>
          <a:off x="0" y="0"/>
          <a:ext cx="0" cy="0"/>
          <a:chOff x="0" y="0"/>
          <a:chExt cx="0" cy="0"/>
        </a:xfrm>
      </p:grpSpPr>
      <p:sp>
        <p:nvSpPr>
          <p:cNvPr id="226" name="Google Shape;226;p57"/>
          <p:cNvSpPr/>
          <p:nvPr/>
        </p:nvSpPr>
        <p:spPr>
          <a:xfrm>
            <a:off x="8672292" y="2444002"/>
            <a:ext cx="3519656" cy="4408207"/>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27" name="Google Shape;227;p57"/>
          <p:cNvSpPr txBox="1"/>
          <p:nvPr>
            <p:ph type="ctrTitle"/>
          </p:nvPr>
        </p:nvSpPr>
        <p:spPr>
          <a:xfrm>
            <a:off x="960000" y="720000"/>
            <a:ext cx="6240000" cy="1724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9600"/>
            </a:lvl1pPr>
            <a:lvl2pPr lvl="1" algn="ctr">
              <a:lnSpc>
                <a:spcPct val="100000"/>
              </a:lnSpc>
              <a:spcBef>
                <a:spcPts val="0"/>
              </a:spcBef>
              <a:spcAft>
                <a:spcPts val="0"/>
              </a:spcAft>
              <a:buSzPts val="5200"/>
              <a:buNone/>
              <a:defRPr sz="6933"/>
            </a:lvl2pPr>
            <a:lvl3pPr lvl="2" algn="ctr">
              <a:lnSpc>
                <a:spcPct val="100000"/>
              </a:lnSpc>
              <a:spcBef>
                <a:spcPts val="0"/>
              </a:spcBef>
              <a:spcAft>
                <a:spcPts val="0"/>
              </a:spcAft>
              <a:buSzPts val="5200"/>
              <a:buNone/>
              <a:defRPr sz="6933"/>
            </a:lvl3pPr>
            <a:lvl4pPr lvl="3" algn="ctr">
              <a:lnSpc>
                <a:spcPct val="100000"/>
              </a:lnSpc>
              <a:spcBef>
                <a:spcPts val="0"/>
              </a:spcBef>
              <a:spcAft>
                <a:spcPts val="0"/>
              </a:spcAft>
              <a:buSzPts val="5200"/>
              <a:buNone/>
              <a:defRPr sz="6933"/>
            </a:lvl4pPr>
            <a:lvl5pPr lvl="4" algn="ctr">
              <a:lnSpc>
                <a:spcPct val="100000"/>
              </a:lnSpc>
              <a:spcBef>
                <a:spcPts val="0"/>
              </a:spcBef>
              <a:spcAft>
                <a:spcPts val="0"/>
              </a:spcAft>
              <a:buSzPts val="5200"/>
              <a:buNone/>
              <a:defRPr sz="6933"/>
            </a:lvl5pPr>
            <a:lvl6pPr lvl="5" algn="ctr">
              <a:lnSpc>
                <a:spcPct val="100000"/>
              </a:lnSpc>
              <a:spcBef>
                <a:spcPts val="0"/>
              </a:spcBef>
              <a:spcAft>
                <a:spcPts val="0"/>
              </a:spcAft>
              <a:buSzPts val="5200"/>
              <a:buNone/>
              <a:defRPr sz="6933"/>
            </a:lvl6pPr>
            <a:lvl7pPr lvl="6" algn="ctr">
              <a:lnSpc>
                <a:spcPct val="100000"/>
              </a:lnSpc>
              <a:spcBef>
                <a:spcPts val="0"/>
              </a:spcBef>
              <a:spcAft>
                <a:spcPts val="0"/>
              </a:spcAft>
              <a:buSzPts val="5200"/>
              <a:buNone/>
              <a:defRPr sz="6933"/>
            </a:lvl7pPr>
            <a:lvl8pPr lvl="7" algn="ctr">
              <a:lnSpc>
                <a:spcPct val="100000"/>
              </a:lnSpc>
              <a:spcBef>
                <a:spcPts val="0"/>
              </a:spcBef>
              <a:spcAft>
                <a:spcPts val="0"/>
              </a:spcAft>
              <a:buSzPts val="5200"/>
              <a:buNone/>
              <a:defRPr sz="6933"/>
            </a:lvl8pPr>
            <a:lvl9pPr lvl="8" algn="ctr">
              <a:lnSpc>
                <a:spcPct val="100000"/>
              </a:lnSpc>
              <a:spcBef>
                <a:spcPts val="0"/>
              </a:spcBef>
              <a:spcAft>
                <a:spcPts val="0"/>
              </a:spcAft>
              <a:buSzPts val="5200"/>
              <a:buNone/>
              <a:defRPr sz="6933"/>
            </a:lvl9pPr>
          </a:lstStyle>
          <a:p/>
        </p:txBody>
      </p:sp>
      <p:sp>
        <p:nvSpPr>
          <p:cNvPr id="228" name="Google Shape;228;p57"/>
          <p:cNvSpPr txBox="1"/>
          <p:nvPr>
            <p:ph idx="1" type="subTitle"/>
          </p:nvPr>
        </p:nvSpPr>
        <p:spPr>
          <a:xfrm>
            <a:off x="960000" y="2240800"/>
            <a:ext cx="6240000" cy="1566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800"/>
              <a:buFont typeface="Montserrat Medium"/>
              <a:buNone/>
              <a:defRPr sz="2400">
                <a:solidFill>
                  <a:schemeClr val="dk1"/>
                </a:solidFill>
                <a:latin typeface="Montserrat Medium"/>
                <a:ea typeface="Montserrat Medium"/>
                <a:cs typeface="Montserrat Medium"/>
                <a:sym typeface="Montserrat Medium"/>
              </a:defRPr>
            </a:lvl9pPr>
          </a:lstStyle>
          <a:p/>
        </p:txBody>
      </p:sp>
      <p:sp>
        <p:nvSpPr>
          <p:cNvPr id="229" name="Google Shape;229;p57"/>
          <p:cNvSpPr txBox="1"/>
          <p:nvPr/>
        </p:nvSpPr>
        <p:spPr>
          <a:xfrm>
            <a:off x="1518400" y="4660400"/>
            <a:ext cx="5123200" cy="985200"/>
          </a:xfrm>
          <a:prstGeom prst="rect">
            <a:avLst/>
          </a:prstGeom>
          <a:noFill/>
          <a:ln>
            <a:noFill/>
          </a:ln>
        </p:spPr>
        <p:txBody>
          <a:bodyPr anchorCtr="0" anchor="t" bIns="121900" lIns="120000" spcFirstLastPara="1" rIns="120000" wrap="square" tIns="121900">
            <a:noAutofit/>
          </a:bodyPr>
          <a:lstStyle/>
          <a:p>
            <a:pPr indent="0" lvl="0" marL="0" marR="0" rtl="0" algn="ctr">
              <a:lnSpc>
                <a:spcPct val="100000"/>
              </a:lnSpc>
              <a:spcBef>
                <a:spcPts val="400"/>
              </a:spcBef>
              <a:spcAft>
                <a:spcPts val="0"/>
              </a:spcAft>
              <a:buClr>
                <a:schemeClr val="dk1"/>
              </a:buClr>
              <a:buSzPts val="1600"/>
              <a:buFont typeface="Montserrat"/>
              <a:buNone/>
            </a:pPr>
            <a:r>
              <a:rPr b="1" lang="en-US" sz="1600">
                <a:solidFill>
                  <a:schemeClr val="dk1"/>
                </a:solidFill>
                <a:latin typeface="Montserrat"/>
                <a:ea typeface="Montserrat"/>
                <a:cs typeface="Montserrat"/>
                <a:sym typeface="Montserrat"/>
              </a:rPr>
              <a:t>CREDITS: </a:t>
            </a:r>
            <a:r>
              <a:rPr lang="en-US" sz="1600">
                <a:solidFill>
                  <a:schemeClr val="dk1"/>
                </a:solidFill>
                <a:latin typeface="Montserrat Medium"/>
                <a:ea typeface="Montserrat Medium"/>
                <a:cs typeface="Montserrat Medium"/>
                <a:sym typeface="Montserrat Medium"/>
              </a:rPr>
              <a:t>This presentation template was created by </a:t>
            </a:r>
            <a:r>
              <a:rPr b="1" lang="en-US" sz="1600">
                <a:solidFill>
                  <a:schemeClr val="dk1"/>
                </a:solidFill>
                <a:uFill>
                  <a:noFill/>
                </a:uFill>
                <a:latin typeface="Montserrat"/>
                <a:ea typeface="Montserrat"/>
                <a:cs typeface="Montserrat"/>
                <a:sym typeface="Montserrat"/>
                <a:hlinkClick r:id="rId2">
                  <a:extLst>
                    <a:ext uri="{A12FA001-AC4F-418D-AE19-62706E023703}">
                      <ahyp:hlinkClr val="tx"/>
                    </a:ext>
                  </a:extLst>
                </a:hlinkClick>
              </a:rPr>
              <a:t>Slidesgo</a:t>
            </a:r>
            <a:r>
              <a:rPr lang="en-US" sz="1600">
                <a:solidFill>
                  <a:schemeClr val="dk1"/>
                </a:solidFill>
                <a:latin typeface="Montserrat Medium"/>
                <a:ea typeface="Montserrat Medium"/>
                <a:cs typeface="Montserrat Medium"/>
                <a:sym typeface="Montserrat Medium"/>
              </a:rPr>
              <a:t>, including icons by </a:t>
            </a:r>
            <a:r>
              <a:rPr b="1" lang="en-US" sz="1600">
                <a:solidFill>
                  <a:schemeClr val="dk1"/>
                </a:solidFill>
                <a:uFill>
                  <a:noFill/>
                </a:uFill>
                <a:latin typeface="Montserrat"/>
                <a:ea typeface="Montserrat"/>
                <a:cs typeface="Montserrat"/>
                <a:sym typeface="Montserrat"/>
                <a:hlinkClick r:id="rId3">
                  <a:extLst>
                    <a:ext uri="{A12FA001-AC4F-418D-AE19-62706E023703}">
                      <ahyp:hlinkClr val="tx"/>
                    </a:ext>
                  </a:extLst>
                </a:hlinkClick>
              </a:rPr>
              <a:t>Flaticon</a:t>
            </a:r>
            <a:r>
              <a:rPr lang="en-US" sz="1600">
                <a:solidFill>
                  <a:schemeClr val="dk1"/>
                </a:solidFill>
                <a:latin typeface="Montserrat Medium"/>
                <a:ea typeface="Montserrat Medium"/>
                <a:cs typeface="Montserrat Medium"/>
                <a:sym typeface="Montserrat Medium"/>
              </a:rPr>
              <a:t>, infographics &amp; images by </a:t>
            </a:r>
            <a:r>
              <a:rPr b="1" lang="en-US" sz="1600">
                <a:solidFill>
                  <a:schemeClr val="dk1"/>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600">
              <a:solidFill>
                <a:schemeClr val="dk1"/>
              </a:solidFill>
              <a:latin typeface="Montserrat"/>
              <a:ea typeface="Montserrat"/>
              <a:cs typeface="Montserrat"/>
              <a:sym typeface="Montserrat"/>
            </a:endParaRPr>
          </a:p>
        </p:txBody>
      </p:sp>
      <p:sp>
        <p:nvSpPr>
          <p:cNvPr id="230" name="Google Shape;230;p57"/>
          <p:cNvSpPr/>
          <p:nvPr/>
        </p:nvSpPr>
        <p:spPr>
          <a:xfrm flipH="1">
            <a:off x="6314867" y="820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1" name="Google Shape;231;p57"/>
          <p:cNvSpPr/>
          <p:nvPr/>
        </p:nvSpPr>
        <p:spPr>
          <a:xfrm flipH="1">
            <a:off x="726110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2" name="Google Shape;232;p57"/>
          <p:cNvSpPr/>
          <p:nvPr/>
        </p:nvSpPr>
        <p:spPr>
          <a:xfrm flipH="1" rot="5400000">
            <a:off x="-1847267" y="3996034"/>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3" name="Google Shape;233;p57"/>
          <p:cNvSpPr/>
          <p:nvPr/>
        </p:nvSpPr>
        <p:spPr>
          <a:xfrm flipH="1" rot="5400000">
            <a:off x="-1614133" y="4655101"/>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234" name="Shape 234"/>
        <p:cNvGrpSpPr/>
        <p:nvPr/>
      </p:nvGrpSpPr>
      <p:grpSpPr>
        <a:xfrm>
          <a:off x="0" y="0"/>
          <a:ext cx="0" cy="0"/>
          <a:chOff x="0" y="0"/>
          <a:chExt cx="0" cy="0"/>
        </a:xfrm>
      </p:grpSpPr>
      <p:sp>
        <p:nvSpPr>
          <p:cNvPr id="235" name="Google Shape;235;p58"/>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6" name="Google Shape;236;p58"/>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237" name="Shape 237"/>
        <p:cNvGrpSpPr/>
        <p:nvPr/>
      </p:nvGrpSpPr>
      <p:grpSpPr>
        <a:xfrm>
          <a:off x="0" y="0"/>
          <a:ext cx="0" cy="0"/>
          <a:chOff x="0" y="0"/>
          <a:chExt cx="0" cy="0"/>
        </a:xfrm>
      </p:grpSpPr>
      <p:sp>
        <p:nvSpPr>
          <p:cNvPr id="238" name="Google Shape;238;p59"/>
          <p:cNvSpPr/>
          <p:nvPr/>
        </p:nvSpPr>
        <p:spPr>
          <a:xfrm rot="10800000">
            <a:off x="72611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39" name="Google Shape;239;p59"/>
          <p:cNvSpPr/>
          <p:nvPr/>
        </p:nvSpPr>
        <p:spPr>
          <a:xfrm>
            <a:off x="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38" name="Shape 38"/>
        <p:cNvGrpSpPr/>
        <p:nvPr/>
      </p:nvGrpSpPr>
      <p:grpSpPr>
        <a:xfrm>
          <a:off x="0" y="0"/>
          <a:ext cx="0" cy="0"/>
          <a:chOff x="0" y="0"/>
          <a:chExt cx="0" cy="0"/>
        </a:xfrm>
      </p:grpSpPr>
      <p:sp>
        <p:nvSpPr>
          <p:cNvPr id="39" name="Google Shape;39;p33"/>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0" name="Google Shape;40;p33"/>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1" name="Google Shape;41;p33"/>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2" name="Google Shape;42;p33"/>
          <p:cNvSpPr/>
          <p:nvPr/>
        </p:nvSpPr>
        <p:spPr>
          <a:xfrm rot="5400000">
            <a:off x="89108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3" name="Google Shape;43;p33"/>
          <p:cNvSpPr/>
          <p:nvPr/>
        </p:nvSpPr>
        <p:spPr>
          <a:xfrm rot="-5400000">
            <a:off x="2188768" y="-1709916"/>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34"/>
          <p:cNvSpPr/>
          <p:nvPr/>
        </p:nvSpPr>
        <p:spPr>
          <a:xfrm flipH="1">
            <a:off x="1" y="2789307"/>
            <a:ext cx="3244004" cy="4062820"/>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6" name="Google Shape;46;p34"/>
          <p:cNvSpPr txBox="1"/>
          <p:nvPr>
            <p:ph type="title"/>
          </p:nvPr>
        </p:nvSpPr>
        <p:spPr>
          <a:xfrm>
            <a:off x="4271992" y="2720341"/>
            <a:ext cx="6960000" cy="213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6133"/>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p:txBody>
      </p:sp>
      <p:sp>
        <p:nvSpPr>
          <p:cNvPr id="47" name="Google Shape;47;p34"/>
          <p:cNvSpPr txBox="1"/>
          <p:nvPr>
            <p:ph idx="2" type="title"/>
          </p:nvPr>
        </p:nvSpPr>
        <p:spPr>
          <a:xfrm>
            <a:off x="6911992" y="1428441"/>
            <a:ext cx="1680000" cy="1190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b="1" sz="6133">
                <a:solidFill>
                  <a:schemeClr val="accent5"/>
                </a:solidFill>
              </a:defRPr>
            </a:lvl1pPr>
            <a:lvl2pPr lvl="1" algn="ctr">
              <a:lnSpc>
                <a:spcPct val="100000"/>
              </a:lnSpc>
              <a:spcBef>
                <a:spcPts val="0"/>
              </a:spcBef>
              <a:spcAft>
                <a:spcPts val="0"/>
              </a:spcAft>
              <a:buSzPts val="6000"/>
              <a:buNone/>
              <a:defRPr sz="8000"/>
            </a:lvl2pPr>
            <a:lvl3pPr lvl="2" algn="ctr">
              <a:lnSpc>
                <a:spcPct val="100000"/>
              </a:lnSpc>
              <a:spcBef>
                <a:spcPts val="0"/>
              </a:spcBef>
              <a:spcAft>
                <a:spcPts val="0"/>
              </a:spcAft>
              <a:buSzPts val="6000"/>
              <a:buNone/>
              <a:defRPr sz="8000"/>
            </a:lvl3pPr>
            <a:lvl4pPr lvl="3" algn="ctr">
              <a:lnSpc>
                <a:spcPct val="100000"/>
              </a:lnSpc>
              <a:spcBef>
                <a:spcPts val="0"/>
              </a:spcBef>
              <a:spcAft>
                <a:spcPts val="0"/>
              </a:spcAft>
              <a:buSzPts val="6000"/>
              <a:buNone/>
              <a:defRPr sz="8000"/>
            </a:lvl4pPr>
            <a:lvl5pPr lvl="4" algn="ctr">
              <a:lnSpc>
                <a:spcPct val="100000"/>
              </a:lnSpc>
              <a:spcBef>
                <a:spcPts val="0"/>
              </a:spcBef>
              <a:spcAft>
                <a:spcPts val="0"/>
              </a:spcAft>
              <a:buSzPts val="6000"/>
              <a:buNone/>
              <a:defRPr sz="8000"/>
            </a:lvl5pPr>
            <a:lvl6pPr lvl="5" algn="ctr">
              <a:lnSpc>
                <a:spcPct val="100000"/>
              </a:lnSpc>
              <a:spcBef>
                <a:spcPts val="0"/>
              </a:spcBef>
              <a:spcAft>
                <a:spcPts val="0"/>
              </a:spcAft>
              <a:buSzPts val="6000"/>
              <a:buNone/>
              <a:defRPr sz="8000"/>
            </a:lvl6pPr>
            <a:lvl7pPr lvl="6" algn="ctr">
              <a:lnSpc>
                <a:spcPct val="100000"/>
              </a:lnSpc>
              <a:spcBef>
                <a:spcPts val="0"/>
              </a:spcBef>
              <a:spcAft>
                <a:spcPts val="0"/>
              </a:spcAft>
              <a:buSzPts val="6000"/>
              <a:buNone/>
              <a:defRPr sz="8000"/>
            </a:lvl7pPr>
            <a:lvl8pPr lvl="7" algn="ctr">
              <a:lnSpc>
                <a:spcPct val="100000"/>
              </a:lnSpc>
              <a:spcBef>
                <a:spcPts val="0"/>
              </a:spcBef>
              <a:spcAft>
                <a:spcPts val="0"/>
              </a:spcAft>
              <a:buSzPts val="6000"/>
              <a:buNone/>
              <a:defRPr sz="8000"/>
            </a:lvl8pPr>
            <a:lvl9pPr lvl="8" algn="ctr">
              <a:lnSpc>
                <a:spcPct val="100000"/>
              </a:lnSpc>
              <a:spcBef>
                <a:spcPts val="0"/>
              </a:spcBef>
              <a:spcAft>
                <a:spcPts val="0"/>
              </a:spcAft>
              <a:buSzPts val="6000"/>
              <a:buNone/>
              <a:defRPr sz="8000"/>
            </a:lvl9pPr>
          </a:lstStyle>
          <a:p/>
        </p:txBody>
      </p:sp>
      <p:sp>
        <p:nvSpPr>
          <p:cNvPr id="48" name="Google Shape;48;p34"/>
          <p:cNvSpPr txBox="1"/>
          <p:nvPr>
            <p:ph idx="1" type="subTitle"/>
          </p:nvPr>
        </p:nvSpPr>
        <p:spPr>
          <a:xfrm>
            <a:off x="4271992" y="4854759"/>
            <a:ext cx="6960000" cy="57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800"/>
              <a:buFont typeface="Montserrat Medium"/>
              <a:buNone/>
              <a:defRPr sz="2133">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49" name="Google Shape;49;p34"/>
          <p:cNvSpPr/>
          <p:nvPr/>
        </p:nvSpPr>
        <p:spPr>
          <a:xfrm flipH="1">
            <a:off x="7483733" y="6185301"/>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 name="Google Shape;50;p34"/>
          <p:cNvSpPr/>
          <p:nvPr/>
        </p:nvSpPr>
        <p:spPr>
          <a:xfrm flipH="1">
            <a:off x="8375867" y="6270167"/>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1" name="Google Shape;51;p34"/>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2" name="Google Shape;52;p34"/>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3" name="Shape 53"/>
        <p:cNvGrpSpPr/>
        <p:nvPr/>
      </p:nvGrpSpPr>
      <p:grpSpPr>
        <a:xfrm>
          <a:off x="0" y="0"/>
          <a:ext cx="0" cy="0"/>
          <a:chOff x="0" y="0"/>
          <a:chExt cx="0" cy="0"/>
        </a:xfrm>
      </p:grpSpPr>
      <p:sp>
        <p:nvSpPr>
          <p:cNvPr id="54" name="Google Shape;54;p35"/>
          <p:cNvSpPr/>
          <p:nvPr/>
        </p:nvSpPr>
        <p:spPr>
          <a:xfrm flipH="1">
            <a:off x="1" y="2789307"/>
            <a:ext cx="3244004" cy="4062820"/>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5" name="Google Shape;55;p35"/>
          <p:cNvSpPr/>
          <p:nvPr/>
        </p:nvSpPr>
        <p:spPr>
          <a:xfrm flipH="1">
            <a:off x="7483733" y="6185301"/>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6" name="Google Shape;56;p35"/>
          <p:cNvSpPr/>
          <p:nvPr/>
        </p:nvSpPr>
        <p:spPr>
          <a:xfrm flipH="1">
            <a:off x="8375867" y="6270167"/>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7" name="Google Shape;57;p35"/>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8" name="Google Shape;58;p35"/>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9" name="Google Shape;59;p35"/>
          <p:cNvSpPr txBox="1"/>
          <p:nvPr>
            <p:ph type="title"/>
          </p:nvPr>
        </p:nvSpPr>
        <p:spPr>
          <a:xfrm>
            <a:off x="3864000" y="4433600"/>
            <a:ext cx="7368000" cy="738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200"/>
            </a:lvl1pPr>
            <a:lvl2pPr lvl="1" algn="ctr">
              <a:lnSpc>
                <a:spcPct val="100000"/>
              </a:lnSpc>
              <a:spcBef>
                <a:spcPts val="0"/>
              </a:spcBef>
              <a:spcAft>
                <a:spcPts val="0"/>
              </a:spcAft>
              <a:buSzPts val="3000"/>
              <a:buNone/>
              <a:defRPr sz="4000"/>
            </a:lvl2pPr>
            <a:lvl3pPr lvl="2" algn="ctr">
              <a:lnSpc>
                <a:spcPct val="100000"/>
              </a:lnSpc>
              <a:spcBef>
                <a:spcPts val="0"/>
              </a:spcBef>
              <a:spcAft>
                <a:spcPts val="0"/>
              </a:spcAft>
              <a:buSzPts val="3000"/>
              <a:buNone/>
              <a:defRPr sz="4000"/>
            </a:lvl3pPr>
            <a:lvl4pPr lvl="3" algn="ctr">
              <a:lnSpc>
                <a:spcPct val="100000"/>
              </a:lnSpc>
              <a:spcBef>
                <a:spcPts val="0"/>
              </a:spcBef>
              <a:spcAft>
                <a:spcPts val="0"/>
              </a:spcAft>
              <a:buSzPts val="3000"/>
              <a:buNone/>
              <a:defRPr sz="4000"/>
            </a:lvl4pPr>
            <a:lvl5pPr lvl="4" algn="ctr">
              <a:lnSpc>
                <a:spcPct val="100000"/>
              </a:lnSpc>
              <a:spcBef>
                <a:spcPts val="0"/>
              </a:spcBef>
              <a:spcAft>
                <a:spcPts val="0"/>
              </a:spcAft>
              <a:buSzPts val="3000"/>
              <a:buNone/>
              <a:defRPr sz="4000"/>
            </a:lvl5pPr>
            <a:lvl6pPr lvl="5" algn="ctr">
              <a:lnSpc>
                <a:spcPct val="100000"/>
              </a:lnSpc>
              <a:spcBef>
                <a:spcPts val="0"/>
              </a:spcBef>
              <a:spcAft>
                <a:spcPts val="0"/>
              </a:spcAft>
              <a:buSzPts val="3000"/>
              <a:buNone/>
              <a:defRPr sz="4000"/>
            </a:lvl6pPr>
            <a:lvl7pPr lvl="6" algn="ctr">
              <a:lnSpc>
                <a:spcPct val="100000"/>
              </a:lnSpc>
              <a:spcBef>
                <a:spcPts val="0"/>
              </a:spcBef>
              <a:spcAft>
                <a:spcPts val="0"/>
              </a:spcAft>
              <a:buSzPts val="3000"/>
              <a:buNone/>
              <a:defRPr sz="4000"/>
            </a:lvl7pPr>
            <a:lvl8pPr lvl="7" algn="ctr">
              <a:lnSpc>
                <a:spcPct val="100000"/>
              </a:lnSpc>
              <a:spcBef>
                <a:spcPts val="0"/>
              </a:spcBef>
              <a:spcAft>
                <a:spcPts val="0"/>
              </a:spcAft>
              <a:buSzPts val="3000"/>
              <a:buNone/>
              <a:defRPr sz="4000"/>
            </a:lvl8pPr>
            <a:lvl9pPr lvl="8" algn="ctr">
              <a:lnSpc>
                <a:spcPct val="100000"/>
              </a:lnSpc>
              <a:spcBef>
                <a:spcPts val="0"/>
              </a:spcBef>
              <a:spcAft>
                <a:spcPts val="0"/>
              </a:spcAft>
              <a:buSzPts val="3000"/>
              <a:buNone/>
              <a:defRPr sz="4000"/>
            </a:lvl9pPr>
          </a:lstStyle>
          <a:p/>
        </p:txBody>
      </p:sp>
      <p:sp>
        <p:nvSpPr>
          <p:cNvPr id="60" name="Google Shape;60;p35"/>
          <p:cNvSpPr txBox="1"/>
          <p:nvPr>
            <p:ph idx="1" type="subTitle"/>
          </p:nvPr>
        </p:nvSpPr>
        <p:spPr>
          <a:xfrm>
            <a:off x="3864000" y="1685600"/>
            <a:ext cx="7368000" cy="254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500"/>
              <a:buFont typeface="Montserrat Medium"/>
              <a:buNone/>
              <a:defRPr sz="3733">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2500"/>
              <a:buNone/>
              <a:defRPr sz="3333">
                <a:solidFill>
                  <a:schemeClr val="dk1"/>
                </a:solidFill>
              </a:defRPr>
            </a:lvl2pPr>
            <a:lvl3pPr lvl="2" algn="ctr">
              <a:lnSpc>
                <a:spcPct val="100000"/>
              </a:lnSpc>
              <a:spcBef>
                <a:spcPts val="0"/>
              </a:spcBef>
              <a:spcAft>
                <a:spcPts val="0"/>
              </a:spcAft>
              <a:buClr>
                <a:schemeClr val="dk1"/>
              </a:buClr>
              <a:buSzPts val="2500"/>
              <a:buNone/>
              <a:defRPr sz="3333">
                <a:solidFill>
                  <a:schemeClr val="dk1"/>
                </a:solidFill>
              </a:defRPr>
            </a:lvl3pPr>
            <a:lvl4pPr lvl="3" algn="ctr">
              <a:lnSpc>
                <a:spcPct val="100000"/>
              </a:lnSpc>
              <a:spcBef>
                <a:spcPts val="0"/>
              </a:spcBef>
              <a:spcAft>
                <a:spcPts val="0"/>
              </a:spcAft>
              <a:buClr>
                <a:schemeClr val="dk1"/>
              </a:buClr>
              <a:buSzPts val="2500"/>
              <a:buNone/>
              <a:defRPr sz="3333">
                <a:solidFill>
                  <a:schemeClr val="dk1"/>
                </a:solidFill>
              </a:defRPr>
            </a:lvl4pPr>
            <a:lvl5pPr lvl="4" algn="ctr">
              <a:lnSpc>
                <a:spcPct val="100000"/>
              </a:lnSpc>
              <a:spcBef>
                <a:spcPts val="0"/>
              </a:spcBef>
              <a:spcAft>
                <a:spcPts val="0"/>
              </a:spcAft>
              <a:buClr>
                <a:schemeClr val="dk1"/>
              </a:buClr>
              <a:buSzPts val="2500"/>
              <a:buNone/>
              <a:defRPr sz="3333">
                <a:solidFill>
                  <a:schemeClr val="dk1"/>
                </a:solidFill>
              </a:defRPr>
            </a:lvl5pPr>
            <a:lvl6pPr lvl="5" algn="ctr">
              <a:lnSpc>
                <a:spcPct val="100000"/>
              </a:lnSpc>
              <a:spcBef>
                <a:spcPts val="0"/>
              </a:spcBef>
              <a:spcAft>
                <a:spcPts val="0"/>
              </a:spcAft>
              <a:buClr>
                <a:schemeClr val="dk1"/>
              </a:buClr>
              <a:buSzPts val="2500"/>
              <a:buNone/>
              <a:defRPr sz="3333">
                <a:solidFill>
                  <a:schemeClr val="dk1"/>
                </a:solidFill>
              </a:defRPr>
            </a:lvl6pPr>
            <a:lvl7pPr lvl="6" algn="ctr">
              <a:lnSpc>
                <a:spcPct val="100000"/>
              </a:lnSpc>
              <a:spcBef>
                <a:spcPts val="0"/>
              </a:spcBef>
              <a:spcAft>
                <a:spcPts val="0"/>
              </a:spcAft>
              <a:buClr>
                <a:schemeClr val="dk1"/>
              </a:buClr>
              <a:buSzPts val="2500"/>
              <a:buNone/>
              <a:defRPr sz="3333">
                <a:solidFill>
                  <a:schemeClr val="dk1"/>
                </a:solidFill>
              </a:defRPr>
            </a:lvl7pPr>
            <a:lvl8pPr lvl="7" algn="ctr">
              <a:lnSpc>
                <a:spcPct val="100000"/>
              </a:lnSpc>
              <a:spcBef>
                <a:spcPts val="0"/>
              </a:spcBef>
              <a:spcAft>
                <a:spcPts val="0"/>
              </a:spcAft>
              <a:buClr>
                <a:schemeClr val="dk1"/>
              </a:buClr>
              <a:buSzPts val="2500"/>
              <a:buNone/>
              <a:defRPr sz="3333">
                <a:solidFill>
                  <a:schemeClr val="dk1"/>
                </a:solidFill>
              </a:defRPr>
            </a:lvl8pPr>
            <a:lvl9pPr lvl="8" algn="ctr">
              <a:lnSpc>
                <a:spcPct val="100000"/>
              </a:lnSpc>
              <a:spcBef>
                <a:spcPts val="0"/>
              </a:spcBef>
              <a:spcAft>
                <a:spcPts val="0"/>
              </a:spcAft>
              <a:buClr>
                <a:schemeClr val="dk1"/>
              </a:buClr>
              <a:buSzPts val="2500"/>
              <a:buNone/>
              <a:defRPr sz="3333">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1" name="Shape 61"/>
        <p:cNvGrpSpPr/>
        <p:nvPr/>
      </p:nvGrpSpPr>
      <p:grpSpPr>
        <a:xfrm>
          <a:off x="0" y="0"/>
          <a:ext cx="0" cy="0"/>
          <a:chOff x="0" y="0"/>
          <a:chExt cx="0" cy="0"/>
        </a:xfrm>
      </p:grpSpPr>
      <p:sp>
        <p:nvSpPr>
          <p:cNvPr id="62" name="Google Shape;62;p36"/>
          <p:cNvSpPr/>
          <p:nvPr/>
        </p:nvSpPr>
        <p:spPr>
          <a:xfrm>
            <a:off x="8948001" y="2789307"/>
            <a:ext cx="3244004" cy="4062820"/>
          </a:xfrm>
          <a:custGeom>
            <a:rect b="b" l="l" r="r" t="t"/>
            <a:pathLst>
              <a:path extrusionOk="0" h="47574" w="37986">
                <a:moveTo>
                  <a:pt x="37985" y="1"/>
                </a:moveTo>
                <a:cubicBezTo>
                  <a:pt x="37985" y="1"/>
                  <a:pt x="25293" y="1820"/>
                  <a:pt x="24740" y="10614"/>
                </a:cubicBezTo>
                <a:cubicBezTo>
                  <a:pt x="24185" y="19410"/>
                  <a:pt x="26773" y="21995"/>
                  <a:pt x="21599" y="26430"/>
                </a:cubicBezTo>
                <a:cubicBezTo>
                  <a:pt x="16426" y="30865"/>
                  <a:pt x="0" y="33330"/>
                  <a:pt x="4250" y="47574"/>
                </a:cubicBezTo>
                <a:lnTo>
                  <a:pt x="37986" y="47574"/>
                </a:lnTo>
                <a:lnTo>
                  <a:pt x="37986"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3" name="Google Shape;63;p36"/>
          <p:cNvSpPr txBox="1"/>
          <p:nvPr>
            <p:ph idx="1" type="subTitle"/>
          </p:nvPr>
        </p:nvSpPr>
        <p:spPr>
          <a:xfrm>
            <a:off x="960000" y="3028800"/>
            <a:ext cx="6192000" cy="1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2133">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None/>
              <a:defRPr>
                <a:solidFill>
                  <a:schemeClr val="dk1"/>
                </a:solidFill>
              </a:defRPr>
            </a:lvl2pPr>
            <a:lvl3pPr lvl="2" algn="ctr">
              <a:lnSpc>
                <a:spcPct val="100000"/>
              </a:lnSpc>
              <a:spcBef>
                <a:spcPts val="0"/>
              </a:spcBef>
              <a:spcAft>
                <a:spcPts val="0"/>
              </a:spcAft>
              <a:buClr>
                <a:schemeClr val="dk1"/>
              </a:buClr>
              <a:buSzPts val="1400"/>
              <a:buNone/>
              <a:defRPr>
                <a:solidFill>
                  <a:schemeClr val="dk1"/>
                </a:solidFill>
              </a:defRPr>
            </a:lvl3pPr>
            <a:lvl4pPr lvl="3" algn="ctr">
              <a:lnSpc>
                <a:spcPct val="100000"/>
              </a:lnSpc>
              <a:spcBef>
                <a:spcPts val="0"/>
              </a:spcBef>
              <a:spcAft>
                <a:spcPts val="0"/>
              </a:spcAft>
              <a:buClr>
                <a:schemeClr val="dk1"/>
              </a:buClr>
              <a:buSzPts val="1400"/>
              <a:buNone/>
              <a:defRPr>
                <a:solidFill>
                  <a:schemeClr val="dk1"/>
                </a:solidFill>
              </a:defRPr>
            </a:lvl4pPr>
            <a:lvl5pPr lvl="4" algn="ctr">
              <a:lnSpc>
                <a:spcPct val="100000"/>
              </a:lnSpc>
              <a:spcBef>
                <a:spcPts val="0"/>
              </a:spcBef>
              <a:spcAft>
                <a:spcPts val="0"/>
              </a:spcAft>
              <a:buClr>
                <a:schemeClr val="dk1"/>
              </a:buClr>
              <a:buSzPts val="1400"/>
              <a:buNone/>
              <a:defRPr>
                <a:solidFill>
                  <a:schemeClr val="dk1"/>
                </a:solidFill>
              </a:defRPr>
            </a:lvl5pPr>
            <a:lvl6pPr lvl="5" algn="ctr">
              <a:lnSpc>
                <a:spcPct val="100000"/>
              </a:lnSpc>
              <a:spcBef>
                <a:spcPts val="0"/>
              </a:spcBef>
              <a:spcAft>
                <a:spcPts val="0"/>
              </a:spcAft>
              <a:buClr>
                <a:schemeClr val="dk1"/>
              </a:buClr>
              <a:buSzPts val="1400"/>
              <a:buNone/>
              <a:defRPr>
                <a:solidFill>
                  <a:schemeClr val="dk1"/>
                </a:solidFill>
              </a:defRPr>
            </a:lvl6pPr>
            <a:lvl7pPr lvl="6" algn="ctr">
              <a:lnSpc>
                <a:spcPct val="100000"/>
              </a:lnSpc>
              <a:spcBef>
                <a:spcPts val="0"/>
              </a:spcBef>
              <a:spcAft>
                <a:spcPts val="0"/>
              </a:spcAft>
              <a:buClr>
                <a:schemeClr val="dk1"/>
              </a:buClr>
              <a:buSzPts val="1400"/>
              <a:buNone/>
              <a:defRPr>
                <a:solidFill>
                  <a:schemeClr val="dk1"/>
                </a:solidFill>
              </a:defRPr>
            </a:lvl7pPr>
            <a:lvl8pPr lvl="7" algn="ctr">
              <a:lnSpc>
                <a:spcPct val="100000"/>
              </a:lnSpc>
              <a:spcBef>
                <a:spcPts val="0"/>
              </a:spcBef>
              <a:spcAft>
                <a:spcPts val="0"/>
              </a:spcAft>
              <a:buClr>
                <a:schemeClr val="dk1"/>
              </a:buClr>
              <a:buSzPts val="1400"/>
              <a:buNone/>
              <a:defRPr>
                <a:solidFill>
                  <a:schemeClr val="dk1"/>
                </a:solidFill>
              </a:defRPr>
            </a:lvl8pPr>
            <a:lvl9pPr lvl="8" algn="ctr">
              <a:lnSpc>
                <a:spcPct val="100000"/>
              </a:lnSpc>
              <a:spcBef>
                <a:spcPts val="0"/>
              </a:spcBef>
              <a:spcAft>
                <a:spcPts val="0"/>
              </a:spcAft>
              <a:buClr>
                <a:schemeClr val="dk1"/>
              </a:buClr>
              <a:buSzPts val="1400"/>
              <a:buNone/>
              <a:defRPr>
                <a:solidFill>
                  <a:schemeClr val="dk1"/>
                </a:solidFill>
              </a:defRPr>
            </a:lvl9pPr>
          </a:lstStyle>
          <a:p/>
        </p:txBody>
      </p:sp>
      <p:sp>
        <p:nvSpPr>
          <p:cNvPr id="64" name="Google Shape;64;p36"/>
          <p:cNvSpPr txBox="1"/>
          <p:nvPr>
            <p:ph type="title"/>
          </p:nvPr>
        </p:nvSpPr>
        <p:spPr>
          <a:xfrm>
            <a:off x="960000" y="1941200"/>
            <a:ext cx="6192000" cy="108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sz="5467"/>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5" name="Google Shape;65;p36"/>
          <p:cNvSpPr/>
          <p:nvPr/>
        </p:nvSpPr>
        <p:spPr>
          <a:xfrm flipH="1">
            <a:off x="6314867" y="1"/>
            <a:ext cx="5877133" cy="1389233"/>
          </a:xfrm>
          <a:custGeom>
            <a:rect b="b" l="l" r="r" t="t"/>
            <a:pathLst>
              <a:path extrusionOk="0" h="41677" w="176314">
                <a:moveTo>
                  <a:pt x="1" y="0"/>
                </a:moveTo>
                <a:lnTo>
                  <a:pt x="1" y="26973"/>
                </a:lnTo>
                <a:cubicBezTo>
                  <a:pt x="1" y="26973"/>
                  <a:pt x="7504" y="41676"/>
                  <a:pt x="29031" y="41676"/>
                </a:cubicBezTo>
                <a:cubicBezTo>
                  <a:pt x="34143" y="41676"/>
                  <a:pt x="40047" y="40847"/>
                  <a:pt x="46829" y="38794"/>
                </a:cubicBezTo>
                <a:cubicBezTo>
                  <a:pt x="77849" y="29407"/>
                  <a:pt x="87280" y="14815"/>
                  <a:pt x="111927" y="14815"/>
                </a:cubicBezTo>
                <a:cubicBezTo>
                  <a:pt x="115359" y="14815"/>
                  <a:pt x="119085" y="15098"/>
                  <a:pt x="123205" y="15717"/>
                </a:cubicBezTo>
                <a:cubicBezTo>
                  <a:pt x="126869" y="16267"/>
                  <a:pt x="130363" y="16513"/>
                  <a:pt x="133681" y="16513"/>
                </a:cubicBezTo>
                <a:cubicBezTo>
                  <a:pt x="160908" y="16513"/>
                  <a:pt x="176314" y="0"/>
                  <a:pt x="176314"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6" name="Google Shape;66;p36"/>
          <p:cNvSpPr/>
          <p:nvPr/>
        </p:nvSpPr>
        <p:spPr>
          <a:xfrm flipH="1">
            <a:off x="7261101" y="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7" name="Google Shape;67;p36"/>
          <p:cNvSpPr/>
          <p:nvPr/>
        </p:nvSpPr>
        <p:spPr>
          <a:xfrm rot="5400000">
            <a:off x="1800067" y="3604601"/>
            <a:ext cx="1466600" cy="5066767"/>
          </a:xfrm>
          <a:custGeom>
            <a:rect b="b" l="l" r="r" t="t"/>
            <a:pathLst>
              <a:path extrusionOk="0" h="152003" w="43998">
                <a:moveTo>
                  <a:pt x="43615" y="0"/>
                </a:moveTo>
                <a:cubicBezTo>
                  <a:pt x="43615" y="0"/>
                  <a:pt x="16366" y="17346"/>
                  <a:pt x="22729" y="41629"/>
                </a:cubicBezTo>
                <a:cubicBezTo>
                  <a:pt x="29096" y="65911"/>
                  <a:pt x="43997" y="70379"/>
                  <a:pt x="22000" y="100808"/>
                </a:cubicBezTo>
                <a:cubicBezTo>
                  <a:pt x="1" y="131235"/>
                  <a:pt x="43615" y="152002"/>
                  <a:pt x="43615" y="152002"/>
                </a:cubicBezTo>
                <a:lnTo>
                  <a:pt x="43615"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8" name="Google Shape;68;p36"/>
          <p:cNvSpPr/>
          <p:nvPr/>
        </p:nvSpPr>
        <p:spPr>
          <a:xfrm rot="5400000">
            <a:off x="17099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9" name="Google Shape;69;p36"/>
          <p:cNvSpPr/>
          <p:nvPr/>
        </p:nvSpPr>
        <p:spPr>
          <a:xfrm rot="5400000">
            <a:off x="-1847267" y="2188318"/>
            <a:ext cx="4367200" cy="672700"/>
          </a:xfrm>
          <a:custGeom>
            <a:rect b="b" l="l" r="r" t="t"/>
            <a:pathLst>
              <a:path extrusionOk="0" h="20181" w="131016">
                <a:moveTo>
                  <a:pt x="25838" y="1"/>
                </a:moveTo>
                <a:cubicBezTo>
                  <a:pt x="6842" y="1"/>
                  <a:pt x="0" y="20178"/>
                  <a:pt x="0" y="20178"/>
                </a:cubicBezTo>
                <a:lnTo>
                  <a:pt x="0" y="20181"/>
                </a:lnTo>
                <a:lnTo>
                  <a:pt x="131016" y="20181"/>
                </a:lnTo>
                <a:cubicBezTo>
                  <a:pt x="131016" y="20181"/>
                  <a:pt x="122212" y="8215"/>
                  <a:pt x="108815" y="8215"/>
                </a:cubicBezTo>
                <a:cubicBezTo>
                  <a:pt x="105950" y="8215"/>
                  <a:pt x="102875" y="8763"/>
                  <a:pt x="99631" y="10091"/>
                </a:cubicBezTo>
                <a:cubicBezTo>
                  <a:pt x="93778" y="12488"/>
                  <a:pt x="87492" y="14982"/>
                  <a:pt x="78789" y="14982"/>
                </a:cubicBezTo>
                <a:cubicBezTo>
                  <a:pt x="69901" y="14982"/>
                  <a:pt x="58491" y="12380"/>
                  <a:pt x="42447" y="4415"/>
                </a:cubicBezTo>
                <a:cubicBezTo>
                  <a:pt x="36095" y="1262"/>
                  <a:pt x="30587" y="1"/>
                  <a:pt x="25838"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0" name="Google Shape;70;p36"/>
          <p:cNvSpPr/>
          <p:nvPr/>
        </p:nvSpPr>
        <p:spPr>
          <a:xfrm rot="5400000">
            <a:off x="-1614133" y="1614184"/>
            <a:ext cx="3816133" cy="587767"/>
          </a:xfrm>
          <a:custGeom>
            <a:rect b="b" l="l" r="r" t="t"/>
            <a:pathLst>
              <a:path extrusionOk="0" h="17633" w="114484">
                <a:moveTo>
                  <a:pt x="22578" y="1"/>
                </a:moveTo>
                <a:cubicBezTo>
                  <a:pt x="5980" y="1"/>
                  <a:pt x="1" y="17632"/>
                  <a:pt x="1" y="17632"/>
                </a:cubicBezTo>
                <a:lnTo>
                  <a:pt x="114484" y="17632"/>
                </a:lnTo>
                <a:cubicBezTo>
                  <a:pt x="114484" y="17632"/>
                  <a:pt x="106791" y="7178"/>
                  <a:pt x="95085" y="7178"/>
                </a:cubicBezTo>
                <a:cubicBezTo>
                  <a:pt x="92581" y="7178"/>
                  <a:pt x="89894" y="7656"/>
                  <a:pt x="87059" y="8817"/>
                </a:cubicBezTo>
                <a:cubicBezTo>
                  <a:pt x="81944" y="10911"/>
                  <a:pt x="76451" y="13091"/>
                  <a:pt x="68846" y="13091"/>
                </a:cubicBezTo>
                <a:cubicBezTo>
                  <a:pt x="61079" y="13091"/>
                  <a:pt x="51110" y="10817"/>
                  <a:pt x="37090" y="3858"/>
                </a:cubicBezTo>
                <a:cubicBezTo>
                  <a:pt x="31541" y="1103"/>
                  <a:pt x="26727" y="1"/>
                  <a:pt x="22578"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 only 4">
    <p:spTree>
      <p:nvGrpSpPr>
        <p:cNvPr id="71" name="Shape 71"/>
        <p:cNvGrpSpPr/>
        <p:nvPr/>
      </p:nvGrpSpPr>
      <p:grpSpPr>
        <a:xfrm>
          <a:off x="0" y="0"/>
          <a:ext cx="0" cy="0"/>
          <a:chOff x="0" y="0"/>
          <a:chExt cx="0" cy="0"/>
        </a:xfrm>
      </p:grpSpPr>
      <p:sp>
        <p:nvSpPr>
          <p:cNvPr id="72" name="Google Shape;72;p37"/>
          <p:cNvSpPr/>
          <p:nvPr/>
        </p:nvSpPr>
        <p:spPr>
          <a:xfrm rot="10800000">
            <a:off x="7261101"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3" name="Google Shape;73;p37"/>
          <p:cNvSpPr/>
          <p:nvPr/>
        </p:nvSpPr>
        <p:spPr>
          <a:xfrm>
            <a:off x="1"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4" name="Google Shape;74;p37"/>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5" name="Google Shape;75;p37"/>
          <p:cNvSpPr/>
          <p:nvPr/>
        </p:nvSpPr>
        <p:spPr>
          <a:xfrm rot="5400000">
            <a:off x="8910801"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spTree>
      <p:nvGrpSpPr>
        <p:cNvPr id="76" name="Shape 76"/>
        <p:cNvGrpSpPr/>
        <p:nvPr/>
      </p:nvGrpSpPr>
      <p:grpSpPr>
        <a:xfrm>
          <a:off x="0" y="0"/>
          <a:ext cx="0" cy="0"/>
          <a:chOff x="0" y="0"/>
          <a:chExt cx="0" cy="0"/>
        </a:xfrm>
      </p:grpSpPr>
      <p:sp>
        <p:nvSpPr>
          <p:cNvPr id="77" name="Google Shape;77;p38"/>
          <p:cNvSpPr/>
          <p:nvPr/>
        </p:nvSpPr>
        <p:spPr>
          <a:xfrm>
            <a:off x="4" y="1"/>
            <a:ext cx="2417457" cy="2456967"/>
          </a:xfrm>
          <a:custGeom>
            <a:rect b="b" l="l" r="r" t="t"/>
            <a:pathLst>
              <a:path extrusionOk="0" h="44403" w="43689">
                <a:moveTo>
                  <a:pt x="0" y="1"/>
                </a:moveTo>
                <a:lnTo>
                  <a:pt x="0" y="44403"/>
                </a:lnTo>
                <a:cubicBezTo>
                  <a:pt x="0" y="44403"/>
                  <a:pt x="1" y="44403"/>
                  <a:pt x="3" y="44403"/>
                </a:cubicBezTo>
                <a:cubicBezTo>
                  <a:pt x="242" y="44403"/>
                  <a:pt x="14099" y="44366"/>
                  <a:pt x="14761" y="35934"/>
                </a:cubicBezTo>
                <a:cubicBezTo>
                  <a:pt x="15429" y="27428"/>
                  <a:pt x="12315" y="24926"/>
                  <a:pt x="18544" y="20639"/>
                </a:cubicBezTo>
                <a:cubicBezTo>
                  <a:pt x="24775" y="16351"/>
                  <a:pt x="43688" y="13774"/>
                  <a:pt x="3857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8" name="Google Shape;78;p38"/>
          <p:cNvSpPr/>
          <p:nvPr/>
        </p:nvSpPr>
        <p:spPr>
          <a:xfrm flipH="1">
            <a:off x="10130071" y="1"/>
            <a:ext cx="2061941" cy="2529729"/>
          </a:xfrm>
          <a:custGeom>
            <a:rect b="b" l="l" r="r" t="t"/>
            <a:pathLst>
              <a:path extrusionOk="0" h="45718" w="37264">
                <a:moveTo>
                  <a:pt x="0" y="1"/>
                </a:moveTo>
                <a:lnTo>
                  <a:pt x="0" y="45718"/>
                </a:lnTo>
                <a:cubicBezTo>
                  <a:pt x="0" y="45718"/>
                  <a:pt x="1" y="45718"/>
                  <a:pt x="3" y="45718"/>
                </a:cubicBezTo>
                <a:cubicBezTo>
                  <a:pt x="219" y="45718"/>
                  <a:pt x="12696" y="45680"/>
                  <a:pt x="13245" y="36960"/>
                </a:cubicBezTo>
                <a:cubicBezTo>
                  <a:pt x="13798" y="28165"/>
                  <a:pt x="11214" y="25578"/>
                  <a:pt x="16386" y="21144"/>
                </a:cubicBezTo>
                <a:cubicBezTo>
                  <a:pt x="21559" y="16709"/>
                  <a:pt x="37264" y="14243"/>
                  <a:pt x="33015"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9" name="Google Shape;79;p38"/>
          <p:cNvSpPr txBox="1"/>
          <p:nvPr>
            <p:ph type="title"/>
          </p:nvPr>
        </p:nvSpPr>
        <p:spPr>
          <a:xfrm>
            <a:off x="960000" y="3574561"/>
            <a:ext cx="3120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80" name="Google Shape;80;p38"/>
          <p:cNvSpPr txBox="1"/>
          <p:nvPr>
            <p:ph idx="1" type="subTitle"/>
          </p:nvPr>
        </p:nvSpPr>
        <p:spPr>
          <a:xfrm>
            <a:off x="960000" y="4211761"/>
            <a:ext cx="3120000" cy="9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81" name="Google Shape;81;p38"/>
          <p:cNvSpPr txBox="1"/>
          <p:nvPr>
            <p:ph idx="2" type="title"/>
          </p:nvPr>
        </p:nvSpPr>
        <p:spPr>
          <a:xfrm>
            <a:off x="8112000" y="3574561"/>
            <a:ext cx="3120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82" name="Google Shape;82;p38"/>
          <p:cNvSpPr txBox="1"/>
          <p:nvPr>
            <p:ph idx="3" type="subTitle"/>
          </p:nvPr>
        </p:nvSpPr>
        <p:spPr>
          <a:xfrm>
            <a:off x="8112000" y="4211761"/>
            <a:ext cx="3120000" cy="9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83" name="Google Shape;83;p38"/>
          <p:cNvSpPr txBox="1"/>
          <p:nvPr>
            <p:ph idx="4" type="title"/>
          </p:nvPr>
        </p:nvSpPr>
        <p:spPr>
          <a:xfrm>
            <a:off x="4536000" y="3574561"/>
            <a:ext cx="3120000" cy="738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200"/>
            </a:lvl1pPr>
            <a:lvl2pPr lvl="1" algn="ctr">
              <a:lnSpc>
                <a:spcPct val="100000"/>
              </a:lnSpc>
              <a:spcBef>
                <a:spcPts val="0"/>
              </a:spcBef>
              <a:spcAft>
                <a:spcPts val="0"/>
              </a:spcAft>
              <a:buSzPts val="2400"/>
              <a:buNone/>
              <a:defRPr sz="3200"/>
            </a:lvl2pPr>
            <a:lvl3pPr lvl="2" algn="ctr">
              <a:lnSpc>
                <a:spcPct val="100000"/>
              </a:lnSpc>
              <a:spcBef>
                <a:spcPts val="0"/>
              </a:spcBef>
              <a:spcAft>
                <a:spcPts val="0"/>
              </a:spcAft>
              <a:buSzPts val="2400"/>
              <a:buNone/>
              <a:defRPr sz="3200"/>
            </a:lvl3pPr>
            <a:lvl4pPr lvl="3" algn="ctr">
              <a:lnSpc>
                <a:spcPct val="100000"/>
              </a:lnSpc>
              <a:spcBef>
                <a:spcPts val="0"/>
              </a:spcBef>
              <a:spcAft>
                <a:spcPts val="0"/>
              </a:spcAft>
              <a:buSzPts val="2400"/>
              <a:buNone/>
              <a:defRPr sz="3200"/>
            </a:lvl4pPr>
            <a:lvl5pPr lvl="4" algn="ctr">
              <a:lnSpc>
                <a:spcPct val="100000"/>
              </a:lnSpc>
              <a:spcBef>
                <a:spcPts val="0"/>
              </a:spcBef>
              <a:spcAft>
                <a:spcPts val="0"/>
              </a:spcAft>
              <a:buSzPts val="2400"/>
              <a:buNone/>
              <a:defRPr sz="3200"/>
            </a:lvl5pPr>
            <a:lvl6pPr lvl="5" algn="ctr">
              <a:lnSpc>
                <a:spcPct val="100000"/>
              </a:lnSpc>
              <a:spcBef>
                <a:spcPts val="0"/>
              </a:spcBef>
              <a:spcAft>
                <a:spcPts val="0"/>
              </a:spcAft>
              <a:buSzPts val="2400"/>
              <a:buNone/>
              <a:defRPr sz="3200"/>
            </a:lvl6pPr>
            <a:lvl7pPr lvl="6" algn="ctr">
              <a:lnSpc>
                <a:spcPct val="100000"/>
              </a:lnSpc>
              <a:spcBef>
                <a:spcPts val="0"/>
              </a:spcBef>
              <a:spcAft>
                <a:spcPts val="0"/>
              </a:spcAft>
              <a:buSzPts val="2400"/>
              <a:buNone/>
              <a:defRPr sz="3200"/>
            </a:lvl7pPr>
            <a:lvl8pPr lvl="7" algn="ctr">
              <a:lnSpc>
                <a:spcPct val="100000"/>
              </a:lnSpc>
              <a:spcBef>
                <a:spcPts val="0"/>
              </a:spcBef>
              <a:spcAft>
                <a:spcPts val="0"/>
              </a:spcAft>
              <a:buSzPts val="2400"/>
              <a:buNone/>
              <a:defRPr sz="3200"/>
            </a:lvl8pPr>
            <a:lvl9pPr lvl="8" algn="ctr">
              <a:lnSpc>
                <a:spcPct val="100000"/>
              </a:lnSpc>
              <a:spcBef>
                <a:spcPts val="0"/>
              </a:spcBef>
              <a:spcAft>
                <a:spcPts val="0"/>
              </a:spcAft>
              <a:buSzPts val="2400"/>
              <a:buNone/>
              <a:defRPr sz="3200"/>
            </a:lvl9pPr>
          </a:lstStyle>
          <a:p/>
        </p:txBody>
      </p:sp>
      <p:sp>
        <p:nvSpPr>
          <p:cNvPr id="84" name="Google Shape;84;p38"/>
          <p:cNvSpPr txBox="1"/>
          <p:nvPr>
            <p:ph idx="5" type="subTitle"/>
          </p:nvPr>
        </p:nvSpPr>
        <p:spPr>
          <a:xfrm>
            <a:off x="4536000" y="4211772"/>
            <a:ext cx="3120000" cy="96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Font typeface="Montserrat Medium"/>
              <a:buNone/>
              <a:defRPr sz="1867">
                <a:solidFill>
                  <a:schemeClr val="dk1"/>
                </a:solidFill>
                <a:latin typeface="Montserrat Medium"/>
                <a:ea typeface="Montserrat Medium"/>
                <a:cs typeface="Montserrat Medium"/>
                <a:sym typeface="Montserrat Medium"/>
              </a:defRPr>
            </a:lvl1pPr>
            <a:lvl2pPr lvl="1"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2pPr>
            <a:lvl3pPr lvl="2"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3pPr>
            <a:lvl4pPr lvl="3"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4pPr>
            <a:lvl5pPr lvl="4"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5pPr>
            <a:lvl6pPr lvl="5"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6pPr>
            <a:lvl7pPr lvl="6"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7pPr>
            <a:lvl8pPr lvl="7"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8pPr>
            <a:lvl9pPr lvl="8" algn="ctr">
              <a:lnSpc>
                <a:spcPct val="100000"/>
              </a:lnSpc>
              <a:spcBef>
                <a:spcPts val="0"/>
              </a:spcBef>
              <a:spcAft>
                <a:spcPts val="0"/>
              </a:spcAft>
              <a:buClr>
                <a:schemeClr val="dk1"/>
              </a:buClr>
              <a:buSzPts val="1400"/>
              <a:buFont typeface="Montserrat Medium"/>
              <a:buNone/>
              <a:defRPr>
                <a:solidFill>
                  <a:schemeClr val="dk1"/>
                </a:solidFill>
                <a:latin typeface="Montserrat Medium"/>
                <a:ea typeface="Montserrat Medium"/>
                <a:cs typeface="Montserrat Medium"/>
                <a:sym typeface="Montserrat Medium"/>
              </a:defRPr>
            </a:lvl9pPr>
          </a:lstStyle>
          <a:p/>
        </p:txBody>
      </p:sp>
      <p:sp>
        <p:nvSpPr>
          <p:cNvPr id="85" name="Google Shape;85;p38"/>
          <p:cNvSpPr txBox="1"/>
          <p:nvPr>
            <p:ph idx="6"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 only 5">
    <p:spTree>
      <p:nvGrpSpPr>
        <p:cNvPr id="86" name="Shape 86"/>
        <p:cNvGrpSpPr/>
        <p:nvPr/>
      </p:nvGrpSpPr>
      <p:grpSpPr>
        <a:xfrm>
          <a:off x="0" y="0"/>
          <a:ext cx="0" cy="0"/>
          <a:chOff x="0" y="0"/>
          <a:chExt cx="0" cy="0"/>
        </a:xfrm>
      </p:grpSpPr>
      <p:sp>
        <p:nvSpPr>
          <p:cNvPr id="87" name="Google Shape;87;p39"/>
          <p:cNvSpPr/>
          <p:nvPr/>
        </p:nvSpPr>
        <p:spPr>
          <a:xfrm flipH="1" rot="10800000">
            <a:off x="13" y="5450685"/>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8" name="Google Shape;88;p39"/>
          <p:cNvSpPr/>
          <p:nvPr/>
        </p:nvSpPr>
        <p:spPr>
          <a:xfrm flipH="1">
            <a:off x="7261113" y="8201"/>
            <a:ext cx="4930900" cy="1407300"/>
          </a:xfrm>
          <a:custGeom>
            <a:rect b="b" l="l" r="r" t="t"/>
            <a:pathLst>
              <a:path extrusionOk="0" h="42219" w="147927">
                <a:moveTo>
                  <a:pt x="1" y="0"/>
                </a:moveTo>
                <a:lnTo>
                  <a:pt x="1" y="27326"/>
                </a:lnTo>
                <a:cubicBezTo>
                  <a:pt x="1" y="27326"/>
                  <a:pt x="6296" y="42219"/>
                  <a:pt x="24357" y="42219"/>
                </a:cubicBezTo>
                <a:cubicBezTo>
                  <a:pt x="28646" y="42219"/>
                  <a:pt x="33599" y="41379"/>
                  <a:pt x="39290" y="39299"/>
                </a:cubicBezTo>
                <a:cubicBezTo>
                  <a:pt x="65317" y="29790"/>
                  <a:pt x="73228" y="15009"/>
                  <a:pt x="93908" y="15009"/>
                </a:cubicBezTo>
                <a:cubicBezTo>
                  <a:pt x="96787" y="15009"/>
                  <a:pt x="99913" y="15295"/>
                  <a:pt x="103370" y="15922"/>
                </a:cubicBezTo>
                <a:cubicBezTo>
                  <a:pt x="106443" y="16479"/>
                  <a:pt x="109374" y="16728"/>
                  <a:pt x="112158" y="16728"/>
                </a:cubicBezTo>
                <a:cubicBezTo>
                  <a:pt x="135001" y="16728"/>
                  <a:pt x="147927" y="0"/>
                  <a:pt x="147927"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9" name="Google Shape;89;p39"/>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0" name="Google Shape;90;p39"/>
          <p:cNvSpPr/>
          <p:nvPr/>
        </p:nvSpPr>
        <p:spPr>
          <a:xfrm flipH="1" rot="-5400000">
            <a:off x="2188768" y="4068933"/>
            <a:ext cx="1092433" cy="4512267"/>
          </a:xfrm>
          <a:custGeom>
            <a:rect b="b" l="l" r="r" t="t"/>
            <a:pathLst>
              <a:path extrusionOk="0" h="135368" w="32773">
                <a:moveTo>
                  <a:pt x="32773" y="0"/>
                </a:moveTo>
                <a:lnTo>
                  <a:pt x="32773" y="0"/>
                </a:lnTo>
                <a:cubicBezTo>
                  <a:pt x="32772" y="1"/>
                  <a:pt x="12156" y="14749"/>
                  <a:pt x="16884" y="36501"/>
                </a:cubicBezTo>
                <a:cubicBezTo>
                  <a:pt x="21613" y="58253"/>
                  <a:pt x="32684" y="62255"/>
                  <a:pt x="16343" y="89509"/>
                </a:cubicBezTo>
                <a:cubicBezTo>
                  <a:pt x="1" y="116766"/>
                  <a:pt x="32401" y="135367"/>
                  <a:pt x="32401" y="135367"/>
                </a:cubicBezTo>
                <a:lnTo>
                  <a:pt x="32773"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960000" y="720000"/>
            <a:ext cx="10272000" cy="902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3500"/>
              <a:buFont typeface="Montserrat Black"/>
              <a:buNone/>
              <a:defRPr b="0" i="0" sz="3500" u="none" cap="none" strike="noStrike">
                <a:solidFill>
                  <a:schemeClr val="lt1"/>
                </a:solidFill>
                <a:latin typeface="Montserrat Black"/>
                <a:ea typeface="Montserrat Black"/>
                <a:cs typeface="Montserrat Black"/>
                <a:sym typeface="Montserrat Black"/>
              </a:defRPr>
            </a:lvl1pPr>
            <a:lvl2pPr lvl="1"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2pPr>
            <a:lvl3pPr lvl="2"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3pPr>
            <a:lvl4pPr lvl="3"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4pPr>
            <a:lvl5pPr lvl="4"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5pPr>
            <a:lvl6pPr lvl="5"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6pPr>
            <a:lvl7pPr lvl="6"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7pPr>
            <a:lvl8pPr lvl="7"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8pPr>
            <a:lvl9pPr lvl="8" marR="0" rtl="0" algn="l">
              <a:lnSpc>
                <a:spcPct val="100000"/>
              </a:lnSpc>
              <a:spcBef>
                <a:spcPts val="0"/>
              </a:spcBef>
              <a:spcAft>
                <a:spcPts val="0"/>
              </a:spcAft>
              <a:buClr>
                <a:schemeClr val="dk1"/>
              </a:buClr>
              <a:buSzPts val="3500"/>
              <a:buFont typeface="Bebas Neue"/>
              <a:buNone/>
              <a:defRPr b="0" i="0" sz="3500" u="none" cap="none" strike="noStrike">
                <a:solidFill>
                  <a:schemeClr val="dk1"/>
                </a:solidFill>
                <a:latin typeface="Bebas Neue"/>
                <a:ea typeface="Bebas Neue"/>
                <a:cs typeface="Bebas Neue"/>
                <a:sym typeface="Bebas Neue"/>
              </a:defRPr>
            </a:lvl9pPr>
          </a:lstStyle>
          <a:p/>
        </p:txBody>
      </p:sp>
      <p:sp>
        <p:nvSpPr>
          <p:cNvPr id="11" name="Google Shape;11;p30"/>
          <p:cNvSpPr txBox="1"/>
          <p:nvPr>
            <p:ph idx="1" type="body"/>
          </p:nvPr>
        </p:nvSpPr>
        <p:spPr>
          <a:xfrm>
            <a:off x="960000" y="1622400"/>
            <a:ext cx="10272000" cy="45156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2pPr>
            <a:lvl3pPr indent="-317500" lvl="2" marL="13716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3pPr>
            <a:lvl4pPr indent="-317500" lvl="3" marL="18288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4pPr>
            <a:lvl5pPr indent="-317500" lvl="4" marL="22860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5pPr>
            <a:lvl6pPr indent="-317500" lvl="5" marL="27432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6pPr>
            <a:lvl7pPr indent="-317500" lvl="6" marL="32004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7pPr>
            <a:lvl8pPr indent="-317500" lvl="7" marL="3657600" marR="0" rtl="0" algn="l">
              <a:lnSpc>
                <a:spcPct val="115000"/>
              </a:lnSpc>
              <a:spcBef>
                <a:spcPts val="1600"/>
              </a:spcBef>
              <a:spcAft>
                <a:spcPts val="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8pPr>
            <a:lvl9pPr indent="-317500" lvl="8" marL="4114800" marR="0" rtl="0" algn="l">
              <a:lnSpc>
                <a:spcPct val="115000"/>
              </a:lnSpc>
              <a:spcBef>
                <a:spcPts val="1600"/>
              </a:spcBef>
              <a:spcAft>
                <a:spcPts val="1600"/>
              </a:spcAft>
              <a:buClr>
                <a:schemeClr val="dk1"/>
              </a:buClr>
              <a:buSzPts val="1400"/>
              <a:buFont typeface="Montserrat Medium"/>
              <a:buChar char="■"/>
              <a:defRPr b="0" i="0" sz="1867" u="none" cap="none" strike="noStrike">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engineering.futureuniversity.com/BOOKS%20FOR%20IT/Software-Engineering-9th-Edition-by-Ian-Sommerville.pdf" TargetMode="External"/><Relationship Id="rId4" Type="http://schemas.openxmlformats.org/officeDocument/2006/relationships/hyperlink" Target="https://www.booksfree.org/wp-content/uploads/2022/03/Software_Requirements_3rd_Edition_compressed.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
          <p:cNvSpPr txBox="1"/>
          <p:nvPr>
            <p:ph type="ctrTitle"/>
          </p:nvPr>
        </p:nvSpPr>
        <p:spPr>
          <a:xfrm>
            <a:off x="960000" y="720000"/>
            <a:ext cx="7340800" cy="3160400"/>
          </a:xfrm>
          <a:prstGeom prst="rect">
            <a:avLst/>
          </a:prstGeom>
          <a:noFill/>
          <a:ln>
            <a:noFill/>
          </a:ln>
        </p:spPr>
        <p:txBody>
          <a:bodyPr anchorCtr="0" anchor="t" bIns="121900" lIns="120000" spcFirstLastPara="1" rIns="120000" wrap="square" tIns="121900">
            <a:noAutofit/>
          </a:bodyPr>
          <a:lstStyle/>
          <a:p>
            <a:pPr indent="0" lvl="0" marL="0" rtl="0" algn="l">
              <a:lnSpc>
                <a:spcPct val="100000"/>
              </a:lnSpc>
              <a:spcBef>
                <a:spcPts val="0"/>
              </a:spcBef>
              <a:spcAft>
                <a:spcPts val="0"/>
              </a:spcAft>
              <a:buSzPts val="6000"/>
              <a:buNone/>
            </a:pPr>
            <a:r>
              <a:rPr lang="en-US" sz="5867"/>
              <a:t>Nhập môn công nghệ phần mềm</a:t>
            </a:r>
            <a:endParaRPr sz="5867"/>
          </a:p>
        </p:txBody>
      </p:sp>
      <p:sp>
        <p:nvSpPr>
          <p:cNvPr id="245" name="Google Shape;245;p1"/>
          <p:cNvSpPr txBox="1"/>
          <p:nvPr>
            <p:ph idx="1" type="subTitle"/>
          </p:nvPr>
        </p:nvSpPr>
        <p:spPr>
          <a:xfrm>
            <a:off x="960000" y="3880400"/>
            <a:ext cx="7340800" cy="615600"/>
          </a:xfrm>
          <a:prstGeom prst="rect">
            <a:avLst/>
          </a:prstGeom>
          <a:noFill/>
          <a:ln>
            <a:noFill/>
          </a:ln>
        </p:spPr>
        <p:txBody>
          <a:bodyPr anchorCtr="0" anchor="t" bIns="121900" lIns="120000" spcFirstLastPara="1" rIns="120000" wrap="square" tIns="121900">
            <a:noAutofit/>
          </a:bodyPr>
          <a:lstStyle/>
          <a:p>
            <a:pPr indent="0" lvl="0" marL="0" rtl="0" algn="l">
              <a:lnSpc>
                <a:spcPct val="100000"/>
              </a:lnSpc>
              <a:spcBef>
                <a:spcPts val="0"/>
              </a:spcBef>
              <a:spcAft>
                <a:spcPts val="0"/>
              </a:spcAft>
              <a:buSzPts val="1800"/>
              <a:buNone/>
            </a:pPr>
            <a:r>
              <a:rPr lang="en-US"/>
              <a:t>Nhóm 11: Tìm hiểu về Requirements và SRS</a:t>
            </a:r>
            <a:endParaRPr/>
          </a:p>
        </p:txBody>
      </p:sp>
      <p:grpSp>
        <p:nvGrpSpPr>
          <p:cNvPr id="246" name="Google Shape;246;p1"/>
          <p:cNvGrpSpPr/>
          <p:nvPr/>
        </p:nvGrpSpPr>
        <p:grpSpPr>
          <a:xfrm>
            <a:off x="7775852" y="2106420"/>
            <a:ext cx="6160995" cy="4742339"/>
            <a:chOff x="5527089" y="1579815"/>
            <a:chExt cx="4620746" cy="3556754"/>
          </a:xfrm>
        </p:grpSpPr>
        <p:sp>
          <p:nvSpPr>
            <p:cNvPr id="247" name="Google Shape;247;p1"/>
            <p:cNvSpPr/>
            <p:nvPr/>
          </p:nvSpPr>
          <p:spPr>
            <a:xfrm>
              <a:off x="6239778" y="2099076"/>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8" name="Google Shape;248;p1"/>
            <p:cNvSpPr/>
            <p:nvPr/>
          </p:nvSpPr>
          <p:spPr>
            <a:xfrm>
              <a:off x="9124311" y="41128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49" name="Google Shape;249;p1"/>
            <p:cNvSpPr/>
            <p:nvPr/>
          </p:nvSpPr>
          <p:spPr>
            <a:xfrm flipH="1">
              <a:off x="9407991" y="180171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0" name="Google Shape;250;p1"/>
            <p:cNvSpPr/>
            <p:nvPr/>
          </p:nvSpPr>
          <p:spPr>
            <a:xfrm flipH="1">
              <a:off x="9111945" y="157981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1" name="Google Shape;251;p1"/>
            <p:cNvSpPr/>
            <p:nvPr/>
          </p:nvSpPr>
          <p:spPr>
            <a:xfrm flipH="1">
              <a:off x="8924714" y="189792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2" name="Google Shape;252;p1"/>
            <p:cNvSpPr/>
            <p:nvPr/>
          </p:nvSpPr>
          <p:spPr>
            <a:xfrm>
              <a:off x="5527089" y="39252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3" name="Google Shape;253;p1"/>
            <p:cNvSpPr/>
            <p:nvPr/>
          </p:nvSpPr>
          <p:spPr>
            <a:xfrm>
              <a:off x="5983525" y="43066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4" name="Google Shape;254;p1"/>
            <p:cNvSpPr/>
            <p:nvPr/>
          </p:nvSpPr>
          <p:spPr>
            <a:xfrm>
              <a:off x="6203967" y="40214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nvGrpSpPr>
            <p:cNvPr id="255" name="Google Shape;255;p1"/>
            <p:cNvGrpSpPr/>
            <p:nvPr/>
          </p:nvGrpSpPr>
          <p:grpSpPr>
            <a:xfrm>
              <a:off x="6419268" y="2175276"/>
              <a:ext cx="3428122" cy="2427847"/>
              <a:chOff x="6419268" y="2175276"/>
              <a:chExt cx="3428122" cy="2427847"/>
            </a:xfrm>
          </p:grpSpPr>
          <p:sp>
            <p:nvSpPr>
              <p:cNvPr id="256" name="Google Shape;256;p1"/>
              <p:cNvSpPr/>
              <p:nvPr/>
            </p:nvSpPr>
            <p:spPr>
              <a:xfrm>
                <a:off x="6825596" y="2683536"/>
                <a:ext cx="2463278" cy="1555605"/>
              </a:xfrm>
              <a:custGeom>
                <a:rect b="b" l="l" r="r" t="t"/>
                <a:pathLst>
                  <a:path extrusionOk="0" h="69138" w="109479">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7" name="Google Shape;257;p1"/>
              <p:cNvSpPr/>
              <p:nvPr/>
            </p:nvSpPr>
            <p:spPr>
              <a:xfrm>
                <a:off x="6825528" y="3851398"/>
                <a:ext cx="2463323" cy="387765"/>
              </a:xfrm>
              <a:custGeom>
                <a:rect b="b" l="l" r="r" t="t"/>
                <a:pathLst>
                  <a:path extrusionOk="0" h="17234" w="109481">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8" name="Google Shape;258;p1"/>
              <p:cNvSpPr/>
              <p:nvPr/>
            </p:nvSpPr>
            <p:spPr>
              <a:xfrm>
                <a:off x="6889901" y="2748696"/>
                <a:ext cx="2334645" cy="1046768"/>
              </a:xfrm>
              <a:custGeom>
                <a:rect b="b" l="l" r="r" t="t"/>
                <a:pathLst>
                  <a:path extrusionOk="0" h="46523" w="103762">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59" name="Google Shape;259;p1"/>
              <p:cNvSpPr/>
              <p:nvPr/>
            </p:nvSpPr>
            <p:spPr>
              <a:xfrm>
                <a:off x="7451928" y="4474648"/>
                <a:ext cx="1210613" cy="63945"/>
              </a:xfrm>
              <a:custGeom>
                <a:rect b="b" l="l" r="r" t="t"/>
                <a:pathLst>
                  <a:path extrusionOk="0" h="2842" w="53805">
                    <a:moveTo>
                      <a:pt x="1" y="1"/>
                    </a:moveTo>
                    <a:lnTo>
                      <a:pt x="1" y="2841"/>
                    </a:lnTo>
                    <a:lnTo>
                      <a:pt x="53805" y="2841"/>
                    </a:lnTo>
                    <a:lnTo>
                      <a:pt x="5380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0" name="Google Shape;260;p1"/>
              <p:cNvSpPr/>
              <p:nvPr/>
            </p:nvSpPr>
            <p:spPr>
              <a:xfrm>
                <a:off x="7609743" y="4239118"/>
                <a:ext cx="894960" cy="235553"/>
              </a:xfrm>
              <a:custGeom>
                <a:rect b="b" l="l" r="r" t="t"/>
                <a:pathLst>
                  <a:path extrusionOk="0" h="10469" w="39776">
                    <a:moveTo>
                      <a:pt x="0" y="0"/>
                    </a:moveTo>
                    <a:lnTo>
                      <a:pt x="0" y="10469"/>
                    </a:lnTo>
                    <a:lnTo>
                      <a:pt x="39776" y="10469"/>
                    </a:lnTo>
                    <a:lnTo>
                      <a:pt x="3977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1" name="Google Shape;261;p1"/>
              <p:cNvSpPr/>
              <p:nvPr/>
            </p:nvSpPr>
            <p:spPr>
              <a:xfrm>
                <a:off x="7609743" y="4239118"/>
                <a:ext cx="894960" cy="135675"/>
              </a:xfrm>
              <a:custGeom>
                <a:rect b="b" l="l" r="r" t="t"/>
                <a:pathLst>
                  <a:path extrusionOk="0" h="6030" w="39776">
                    <a:moveTo>
                      <a:pt x="0" y="0"/>
                    </a:moveTo>
                    <a:lnTo>
                      <a:pt x="0" y="1945"/>
                    </a:lnTo>
                    <a:lnTo>
                      <a:pt x="39776" y="6030"/>
                    </a:lnTo>
                    <a:lnTo>
                      <a:pt x="3977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2" name="Google Shape;262;p1"/>
              <p:cNvSpPr/>
              <p:nvPr/>
            </p:nvSpPr>
            <p:spPr>
              <a:xfrm>
                <a:off x="8869338" y="3487056"/>
                <a:ext cx="978052" cy="558180"/>
              </a:xfrm>
              <a:custGeom>
                <a:rect b="b" l="l" r="r" t="t"/>
                <a:pathLst>
                  <a:path extrusionOk="0" h="24808" w="43469">
                    <a:moveTo>
                      <a:pt x="0" y="1"/>
                    </a:moveTo>
                    <a:lnTo>
                      <a:pt x="0" y="24808"/>
                    </a:lnTo>
                    <a:lnTo>
                      <a:pt x="43469" y="24808"/>
                    </a:lnTo>
                    <a:lnTo>
                      <a:pt x="43469"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3" name="Google Shape;263;p1"/>
              <p:cNvSpPr/>
              <p:nvPr/>
            </p:nvSpPr>
            <p:spPr>
              <a:xfrm>
                <a:off x="8869338" y="3487056"/>
                <a:ext cx="978052" cy="81225"/>
              </a:xfrm>
              <a:custGeom>
                <a:rect b="b" l="l" r="r" t="t"/>
                <a:pathLst>
                  <a:path extrusionOk="0" h="3610" w="43469">
                    <a:moveTo>
                      <a:pt x="0" y="1"/>
                    </a:moveTo>
                    <a:lnTo>
                      <a:pt x="0" y="3609"/>
                    </a:lnTo>
                    <a:lnTo>
                      <a:pt x="43469" y="3609"/>
                    </a:lnTo>
                    <a:lnTo>
                      <a:pt x="43469"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4" name="Google Shape;264;p1"/>
              <p:cNvSpPr/>
              <p:nvPr/>
            </p:nvSpPr>
            <p:spPr>
              <a:xfrm>
                <a:off x="8898588" y="3514956"/>
                <a:ext cx="23445" cy="23468"/>
              </a:xfrm>
              <a:custGeom>
                <a:rect b="b" l="l" r="r" t="t"/>
                <a:pathLst>
                  <a:path extrusionOk="0" h="1043" w="1042">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5" name="Google Shape;265;p1"/>
              <p:cNvSpPr/>
              <p:nvPr/>
            </p:nvSpPr>
            <p:spPr>
              <a:xfrm>
                <a:off x="8942643" y="3514956"/>
                <a:ext cx="23490" cy="23468"/>
              </a:xfrm>
              <a:custGeom>
                <a:rect b="b" l="l" r="r" t="t"/>
                <a:pathLst>
                  <a:path extrusionOk="0" h="1043" w="1044">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6" name="Google Shape;266;p1"/>
              <p:cNvSpPr/>
              <p:nvPr/>
            </p:nvSpPr>
            <p:spPr>
              <a:xfrm>
                <a:off x="8986788" y="3514956"/>
                <a:ext cx="23445" cy="23468"/>
              </a:xfrm>
              <a:custGeom>
                <a:rect b="b" l="l" r="r" t="t"/>
                <a:pathLst>
                  <a:path extrusionOk="0" h="1043" w="1042">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7" name="Google Shape;267;p1"/>
              <p:cNvSpPr/>
              <p:nvPr/>
            </p:nvSpPr>
            <p:spPr>
              <a:xfrm>
                <a:off x="8967528" y="3662691"/>
                <a:ext cx="269280" cy="269257"/>
              </a:xfrm>
              <a:custGeom>
                <a:rect b="b" l="l" r="r" t="t"/>
                <a:pathLst>
                  <a:path extrusionOk="0" h="11967" w="11968">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8" name="Google Shape;268;p1"/>
              <p:cNvSpPr/>
              <p:nvPr/>
            </p:nvSpPr>
            <p:spPr>
              <a:xfrm>
                <a:off x="9068868" y="3731698"/>
                <a:ext cx="66600" cy="131175"/>
              </a:xfrm>
              <a:custGeom>
                <a:rect b="b" l="l" r="r" t="t"/>
                <a:pathLst>
                  <a:path extrusionOk="0" h="5830" w="296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69" name="Google Shape;269;p1"/>
              <p:cNvSpPr/>
              <p:nvPr/>
            </p:nvSpPr>
            <p:spPr>
              <a:xfrm>
                <a:off x="9312633" y="3654186"/>
                <a:ext cx="239850" cy="16672"/>
              </a:xfrm>
              <a:custGeom>
                <a:rect b="b" l="l" r="r" t="t"/>
                <a:pathLst>
                  <a:path extrusionOk="0" h="741" w="10660">
                    <a:moveTo>
                      <a:pt x="0" y="1"/>
                    </a:moveTo>
                    <a:lnTo>
                      <a:pt x="0" y="741"/>
                    </a:lnTo>
                    <a:lnTo>
                      <a:pt x="10659" y="741"/>
                    </a:lnTo>
                    <a:lnTo>
                      <a:pt x="10659"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0" name="Google Shape;270;p1"/>
              <p:cNvSpPr/>
              <p:nvPr/>
            </p:nvSpPr>
            <p:spPr>
              <a:xfrm>
                <a:off x="9312633" y="3698331"/>
                <a:ext cx="432810" cy="16605"/>
              </a:xfrm>
              <a:custGeom>
                <a:rect b="b" l="l" r="r" t="t"/>
                <a:pathLst>
                  <a:path extrusionOk="0" h="738" w="19236">
                    <a:moveTo>
                      <a:pt x="0" y="0"/>
                    </a:moveTo>
                    <a:lnTo>
                      <a:pt x="0" y="738"/>
                    </a:lnTo>
                    <a:lnTo>
                      <a:pt x="19235" y="738"/>
                    </a:lnTo>
                    <a:lnTo>
                      <a:pt x="192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1" name="Google Shape;271;p1"/>
              <p:cNvSpPr/>
              <p:nvPr/>
            </p:nvSpPr>
            <p:spPr>
              <a:xfrm>
                <a:off x="9312633" y="3758451"/>
                <a:ext cx="432855" cy="92857"/>
              </a:xfrm>
              <a:custGeom>
                <a:rect b="b" l="l" r="r" t="t"/>
                <a:pathLst>
                  <a:path extrusionOk="0" h="4127" w="19238">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2" name="Google Shape;272;p1"/>
              <p:cNvSpPr/>
              <p:nvPr/>
            </p:nvSpPr>
            <p:spPr>
              <a:xfrm>
                <a:off x="9411183" y="3797263"/>
                <a:ext cx="15210" cy="15188"/>
              </a:xfrm>
              <a:custGeom>
                <a:rect b="b" l="l" r="r" t="t"/>
                <a:pathLst>
                  <a:path extrusionOk="0" h="675" w="676">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3" name="Google Shape;273;p1"/>
              <p:cNvSpPr/>
              <p:nvPr/>
            </p:nvSpPr>
            <p:spPr>
              <a:xfrm>
                <a:off x="9455283" y="3797263"/>
                <a:ext cx="15188" cy="15188"/>
              </a:xfrm>
              <a:custGeom>
                <a:rect b="b" l="l" r="r" t="t"/>
                <a:pathLst>
                  <a:path extrusionOk="0" h="675" w="675">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4" name="Google Shape;274;p1"/>
              <p:cNvSpPr/>
              <p:nvPr/>
            </p:nvSpPr>
            <p:spPr>
              <a:xfrm>
                <a:off x="9499406" y="3797263"/>
                <a:ext cx="15210" cy="15188"/>
              </a:xfrm>
              <a:custGeom>
                <a:rect b="b" l="l" r="r" t="t"/>
                <a:pathLst>
                  <a:path extrusionOk="0" h="675" w="676">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5" name="Google Shape;275;p1"/>
              <p:cNvSpPr/>
              <p:nvPr/>
            </p:nvSpPr>
            <p:spPr>
              <a:xfrm>
                <a:off x="9543528" y="3797263"/>
                <a:ext cx="15165" cy="15188"/>
              </a:xfrm>
              <a:custGeom>
                <a:rect b="b" l="l" r="r" t="t"/>
                <a:pathLst>
                  <a:path extrusionOk="0" h="675" w="674">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6" name="Google Shape;276;p1"/>
              <p:cNvSpPr/>
              <p:nvPr/>
            </p:nvSpPr>
            <p:spPr>
              <a:xfrm>
                <a:off x="9587606" y="3797263"/>
                <a:ext cx="15210" cy="15188"/>
              </a:xfrm>
              <a:custGeom>
                <a:rect b="b" l="l" r="r" t="t"/>
                <a:pathLst>
                  <a:path extrusionOk="0" h="675" w="676">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7" name="Google Shape;277;p1"/>
              <p:cNvSpPr/>
              <p:nvPr/>
            </p:nvSpPr>
            <p:spPr>
              <a:xfrm>
                <a:off x="9631728" y="3797263"/>
                <a:ext cx="15188" cy="15188"/>
              </a:xfrm>
              <a:custGeom>
                <a:rect b="b" l="l" r="r" t="t"/>
                <a:pathLst>
                  <a:path extrusionOk="0" h="675" w="675">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8" name="Google Shape;278;p1"/>
              <p:cNvSpPr/>
              <p:nvPr/>
            </p:nvSpPr>
            <p:spPr>
              <a:xfrm>
                <a:off x="9312633" y="3899548"/>
                <a:ext cx="203220" cy="60907"/>
              </a:xfrm>
              <a:custGeom>
                <a:rect b="b" l="l" r="r" t="t"/>
                <a:pathLst>
                  <a:path extrusionOk="0" h="2707" w="9032">
                    <a:moveTo>
                      <a:pt x="0" y="1"/>
                    </a:moveTo>
                    <a:lnTo>
                      <a:pt x="0" y="2707"/>
                    </a:lnTo>
                    <a:lnTo>
                      <a:pt x="9031" y="2707"/>
                    </a:lnTo>
                    <a:lnTo>
                      <a:pt x="903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79" name="Google Shape;279;p1"/>
              <p:cNvSpPr/>
              <p:nvPr/>
            </p:nvSpPr>
            <p:spPr>
              <a:xfrm>
                <a:off x="9339161" y="3921666"/>
                <a:ext cx="150165" cy="16650"/>
              </a:xfrm>
              <a:custGeom>
                <a:rect b="b" l="l" r="r" t="t"/>
                <a:pathLst>
                  <a:path extrusionOk="0" h="740" w="6674">
                    <a:moveTo>
                      <a:pt x="1" y="1"/>
                    </a:moveTo>
                    <a:lnTo>
                      <a:pt x="1" y="739"/>
                    </a:lnTo>
                    <a:lnTo>
                      <a:pt x="6674" y="739"/>
                    </a:lnTo>
                    <a:lnTo>
                      <a:pt x="6674"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0" name="Google Shape;280;p1"/>
              <p:cNvSpPr/>
              <p:nvPr/>
            </p:nvSpPr>
            <p:spPr>
              <a:xfrm>
                <a:off x="9034466" y="2311926"/>
                <a:ext cx="609682" cy="690503"/>
              </a:xfrm>
              <a:custGeom>
                <a:rect b="b" l="l" r="r" t="t"/>
                <a:pathLst>
                  <a:path extrusionOk="0" h="30689" w="27097">
                    <a:moveTo>
                      <a:pt x="1" y="1"/>
                    </a:moveTo>
                    <a:lnTo>
                      <a:pt x="1" y="30688"/>
                    </a:lnTo>
                    <a:lnTo>
                      <a:pt x="27097" y="30688"/>
                    </a:lnTo>
                    <a:lnTo>
                      <a:pt x="27097" y="6594"/>
                    </a:lnTo>
                    <a:lnTo>
                      <a:pt x="20996"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1" name="Google Shape;281;p1"/>
              <p:cNvSpPr/>
              <p:nvPr/>
            </p:nvSpPr>
            <p:spPr>
              <a:xfrm>
                <a:off x="9506876" y="2311926"/>
                <a:ext cx="137273" cy="148365"/>
              </a:xfrm>
              <a:custGeom>
                <a:rect b="b" l="l" r="r" t="t"/>
                <a:pathLst>
                  <a:path extrusionOk="0" h="6594" w="6101">
                    <a:moveTo>
                      <a:pt x="0" y="1"/>
                    </a:moveTo>
                    <a:lnTo>
                      <a:pt x="0" y="6594"/>
                    </a:lnTo>
                    <a:lnTo>
                      <a:pt x="6101" y="6594"/>
                    </a:lnTo>
                    <a:lnTo>
                      <a:pt x="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2" name="Google Shape;282;p1"/>
              <p:cNvSpPr/>
              <p:nvPr/>
            </p:nvSpPr>
            <p:spPr>
              <a:xfrm>
                <a:off x="9100728" y="2413468"/>
                <a:ext cx="342293" cy="19417"/>
              </a:xfrm>
              <a:custGeom>
                <a:rect b="b" l="l" r="r" t="t"/>
                <a:pathLst>
                  <a:path extrusionOk="0" h="863" w="15213">
                    <a:moveTo>
                      <a:pt x="0" y="1"/>
                    </a:moveTo>
                    <a:lnTo>
                      <a:pt x="0" y="862"/>
                    </a:lnTo>
                    <a:lnTo>
                      <a:pt x="15212" y="862"/>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3" name="Google Shape;283;p1"/>
              <p:cNvSpPr/>
              <p:nvPr/>
            </p:nvSpPr>
            <p:spPr>
              <a:xfrm>
                <a:off x="9100728" y="2481913"/>
                <a:ext cx="342293" cy="19463"/>
              </a:xfrm>
              <a:custGeom>
                <a:rect b="b" l="l" r="r" t="t"/>
                <a:pathLst>
                  <a:path extrusionOk="0" h="865" w="15213">
                    <a:moveTo>
                      <a:pt x="0" y="1"/>
                    </a:moveTo>
                    <a:lnTo>
                      <a:pt x="0" y="865"/>
                    </a:lnTo>
                    <a:lnTo>
                      <a:pt x="15212" y="865"/>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4" name="Google Shape;284;p1"/>
              <p:cNvSpPr/>
              <p:nvPr/>
            </p:nvSpPr>
            <p:spPr>
              <a:xfrm>
                <a:off x="9100728" y="255038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5" name="Google Shape;285;p1"/>
              <p:cNvSpPr/>
              <p:nvPr/>
            </p:nvSpPr>
            <p:spPr>
              <a:xfrm>
                <a:off x="9100728" y="2618826"/>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6" name="Google Shape;286;p1"/>
              <p:cNvSpPr/>
              <p:nvPr/>
            </p:nvSpPr>
            <p:spPr>
              <a:xfrm>
                <a:off x="9100728" y="268727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7" name="Google Shape;287;p1"/>
              <p:cNvSpPr/>
              <p:nvPr/>
            </p:nvSpPr>
            <p:spPr>
              <a:xfrm>
                <a:off x="9100728" y="275573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8" name="Google Shape;288;p1"/>
              <p:cNvSpPr/>
              <p:nvPr/>
            </p:nvSpPr>
            <p:spPr>
              <a:xfrm>
                <a:off x="9100728" y="2824183"/>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89" name="Google Shape;289;p1"/>
              <p:cNvSpPr/>
              <p:nvPr/>
            </p:nvSpPr>
            <p:spPr>
              <a:xfrm>
                <a:off x="9100728" y="289262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0" name="Google Shape;290;p1"/>
              <p:cNvSpPr/>
              <p:nvPr/>
            </p:nvSpPr>
            <p:spPr>
              <a:xfrm>
                <a:off x="6493383" y="3609546"/>
                <a:ext cx="670410" cy="426938"/>
              </a:xfrm>
              <a:custGeom>
                <a:rect b="b" l="l" r="r" t="t"/>
                <a:pathLst>
                  <a:path extrusionOk="0" h="18975" w="29796">
                    <a:moveTo>
                      <a:pt x="1" y="1"/>
                    </a:moveTo>
                    <a:lnTo>
                      <a:pt x="1" y="18975"/>
                    </a:lnTo>
                    <a:lnTo>
                      <a:pt x="29795" y="18975"/>
                    </a:lnTo>
                    <a:lnTo>
                      <a:pt x="2979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1" name="Google Shape;291;p1"/>
              <p:cNvSpPr/>
              <p:nvPr/>
            </p:nvSpPr>
            <p:spPr>
              <a:xfrm>
                <a:off x="6493383" y="3609546"/>
                <a:ext cx="670410" cy="286605"/>
              </a:xfrm>
              <a:custGeom>
                <a:rect b="b" l="l" r="r" t="t"/>
                <a:pathLst>
                  <a:path extrusionOk="0" h="12738" w="29796">
                    <a:moveTo>
                      <a:pt x="1" y="1"/>
                    </a:moveTo>
                    <a:lnTo>
                      <a:pt x="14900" y="12737"/>
                    </a:lnTo>
                    <a:lnTo>
                      <a:pt x="2979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2" name="Google Shape;292;p1"/>
              <p:cNvSpPr/>
              <p:nvPr/>
            </p:nvSpPr>
            <p:spPr>
              <a:xfrm>
                <a:off x="6493383" y="3739371"/>
                <a:ext cx="329175" cy="297113"/>
              </a:xfrm>
              <a:custGeom>
                <a:rect b="b" l="l" r="r" t="t"/>
                <a:pathLst>
                  <a:path extrusionOk="0" h="13205" w="1463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3" name="Google Shape;293;p1"/>
              <p:cNvSpPr/>
              <p:nvPr/>
            </p:nvSpPr>
            <p:spPr>
              <a:xfrm>
                <a:off x="6866816" y="3386143"/>
                <a:ext cx="505282" cy="460350"/>
              </a:xfrm>
              <a:custGeom>
                <a:rect b="b" l="l" r="r" t="t"/>
                <a:pathLst>
                  <a:path extrusionOk="0" h="20460" w="22457">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4" name="Google Shape;294;p1"/>
              <p:cNvSpPr/>
              <p:nvPr/>
            </p:nvSpPr>
            <p:spPr>
              <a:xfrm>
                <a:off x="6924078" y="3438298"/>
                <a:ext cx="390735" cy="355972"/>
              </a:xfrm>
              <a:custGeom>
                <a:rect b="b" l="l" r="r" t="t"/>
                <a:pathLst>
                  <a:path extrusionOk="0" h="15821" w="17366">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5" name="Google Shape;295;p1"/>
              <p:cNvSpPr/>
              <p:nvPr/>
            </p:nvSpPr>
            <p:spPr>
              <a:xfrm>
                <a:off x="7225241" y="3722136"/>
                <a:ext cx="226418" cy="226372"/>
              </a:xfrm>
              <a:custGeom>
                <a:rect b="b" l="l" r="r" t="t"/>
                <a:pathLst>
                  <a:path extrusionOk="0" h="10061" w="10063">
                    <a:moveTo>
                      <a:pt x="1782" y="0"/>
                    </a:moveTo>
                    <a:lnTo>
                      <a:pt x="1" y="1781"/>
                    </a:lnTo>
                    <a:lnTo>
                      <a:pt x="8282" y="10061"/>
                    </a:lnTo>
                    <a:lnTo>
                      <a:pt x="10063" y="8281"/>
                    </a:lnTo>
                    <a:lnTo>
                      <a:pt x="1782"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6" name="Google Shape;296;p1"/>
              <p:cNvSpPr/>
              <p:nvPr/>
            </p:nvSpPr>
            <p:spPr>
              <a:xfrm>
                <a:off x="7371423" y="3868341"/>
                <a:ext cx="80235" cy="80168"/>
              </a:xfrm>
              <a:custGeom>
                <a:rect b="b" l="l" r="r" t="t"/>
                <a:pathLst>
                  <a:path extrusionOk="0" h="3563" w="3566">
                    <a:moveTo>
                      <a:pt x="1785" y="0"/>
                    </a:moveTo>
                    <a:lnTo>
                      <a:pt x="1" y="1783"/>
                    </a:lnTo>
                    <a:lnTo>
                      <a:pt x="1785" y="3563"/>
                    </a:lnTo>
                    <a:lnTo>
                      <a:pt x="3566" y="1783"/>
                    </a:lnTo>
                    <a:lnTo>
                      <a:pt x="178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7" name="Google Shape;297;p1"/>
              <p:cNvSpPr/>
              <p:nvPr/>
            </p:nvSpPr>
            <p:spPr>
              <a:xfrm>
                <a:off x="7013088" y="3518848"/>
                <a:ext cx="212648" cy="190035"/>
              </a:xfrm>
              <a:custGeom>
                <a:rect b="b" l="l" r="r" t="t"/>
                <a:pathLst>
                  <a:path extrusionOk="0" h="8446" w="9451">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8" name="Google Shape;298;p1"/>
              <p:cNvSpPr/>
              <p:nvPr/>
            </p:nvSpPr>
            <p:spPr>
              <a:xfrm>
                <a:off x="6559016" y="2352763"/>
                <a:ext cx="645502" cy="731115"/>
              </a:xfrm>
              <a:custGeom>
                <a:rect b="b" l="l" r="r" t="t"/>
                <a:pathLst>
                  <a:path extrusionOk="0" h="32494" w="28689">
                    <a:moveTo>
                      <a:pt x="0" y="0"/>
                    </a:moveTo>
                    <a:lnTo>
                      <a:pt x="0" y="32493"/>
                    </a:lnTo>
                    <a:lnTo>
                      <a:pt x="28689" y="32493"/>
                    </a:lnTo>
                    <a:lnTo>
                      <a:pt x="28689" y="6980"/>
                    </a:lnTo>
                    <a:lnTo>
                      <a:pt x="2223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299" name="Google Shape;299;p1"/>
              <p:cNvSpPr/>
              <p:nvPr/>
            </p:nvSpPr>
            <p:spPr>
              <a:xfrm>
                <a:off x="7059168" y="2352763"/>
                <a:ext cx="145350" cy="157050"/>
              </a:xfrm>
              <a:custGeom>
                <a:rect b="b" l="l" r="r" t="t"/>
                <a:pathLst>
                  <a:path extrusionOk="0" h="6980" w="6460">
                    <a:moveTo>
                      <a:pt x="1" y="0"/>
                    </a:moveTo>
                    <a:lnTo>
                      <a:pt x="1" y="6980"/>
                    </a:lnTo>
                    <a:lnTo>
                      <a:pt x="6460" y="6980"/>
                    </a:lnTo>
                    <a:lnTo>
                      <a:pt x="1"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0" name="Google Shape;300;p1"/>
              <p:cNvSpPr/>
              <p:nvPr/>
            </p:nvSpPr>
            <p:spPr>
              <a:xfrm>
                <a:off x="6629193" y="2460268"/>
                <a:ext cx="362385" cy="20520"/>
              </a:xfrm>
              <a:custGeom>
                <a:rect b="b" l="l" r="r" t="t"/>
                <a:pathLst>
                  <a:path extrusionOk="0" h="912" w="16106">
                    <a:moveTo>
                      <a:pt x="0" y="1"/>
                    </a:moveTo>
                    <a:lnTo>
                      <a:pt x="0" y="912"/>
                    </a:lnTo>
                    <a:lnTo>
                      <a:pt x="16105" y="912"/>
                    </a:lnTo>
                    <a:lnTo>
                      <a:pt x="1610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1" name="Google Shape;301;p1"/>
              <p:cNvSpPr/>
              <p:nvPr/>
            </p:nvSpPr>
            <p:spPr>
              <a:xfrm>
                <a:off x="6629193" y="2532741"/>
                <a:ext cx="362385" cy="20542"/>
              </a:xfrm>
              <a:custGeom>
                <a:rect b="b" l="l" r="r" t="t"/>
                <a:pathLst>
                  <a:path extrusionOk="0" h="913" w="16106">
                    <a:moveTo>
                      <a:pt x="0" y="0"/>
                    </a:moveTo>
                    <a:lnTo>
                      <a:pt x="0" y="913"/>
                    </a:lnTo>
                    <a:lnTo>
                      <a:pt x="16105" y="913"/>
                    </a:lnTo>
                    <a:lnTo>
                      <a:pt x="1610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2" name="Google Shape;302;p1"/>
              <p:cNvSpPr/>
              <p:nvPr/>
            </p:nvSpPr>
            <p:spPr>
              <a:xfrm>
                <a:off x="6629193" y="260521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3" name="Google Shape;303;p1"/>
              <p:cNvSpPr/>
              <p:nvPr/>
            </p:nvSpPr>
            <p:spPr>
              <a:xfrm>
                <a:off x="6629193" y="2677686"/>
                <a:ext cx="517005" cy="20565"/>
              </a:xfrm>
              <a:custGeom>
                <a:rect b="b" l="l" r="r" t="t"/>
                <a:pathLst>
                  <a:path extrusionOk="0" h="914"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4" name="Google Shape;304;p1"/>
              <p:cNvSpPr/>
              <p:nvPr/>
            </p:nvSpPr>
            <p:spPr>
              <a:xfrm>
                <a:off x="6629193" y="2750181"/>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5" name="Google Shape;305;p1"/>
              <p:cNvSpPr/>
              <p:nvPr/>
            </p:nvSpPr>
            <p:spPr>
              <a:xfrm>
                <a:off x="6629193" y="282265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6" name="Google Shape;306;p1"/>
              <p:cNvSpPr/>
              <p:nvPr/>
            </p:nvSpPr>
            <p:spPr>
              <a:xfrm>
                <a:off x="6629193" y="2895103"/>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7" name="Google Shape;307;p1"/>
              <p:cNvSpPr/>
              <p:nvPr/>
            </p:nvSpPr>
            <p:spPr>
              <a:xfrm>
                <a:off x="6629193" y="2967598"/>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8" name="Google Shape;308;p1"/>
              <p:cNvSpPr/>
              <p:nvPr/>
            </p:nvSpPr>
            <p:spPr>
              <a:xfrm>
                <a:off x="7757748" y="2175298"/>
                <a:ext cx="580973" cy="416723"/>
              </a:xfrm>
              <a:custGeom>
                <a:rect b="b" l="l" r="r" t="t"/>
                <a:pathLst>
                  <a:path extrusionOk="0" h="18521" w="25821">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09" name="Google Shape;309;p1"/>
              <p:cNvSpPr/>
              <p:nvPr/>
            </p:nvSpPr>
            <p:spPr>
              <a:xfrm>
                <a:off x="8034003" y="2175276"/>
                <a:ext cx="304718" cy="416745"/>
              </a:xfrm>
              <a:custGeom>
                <a:rect b="b" l="l" r="r" t="t"/>
                <a:pathLst>
                  <a:path extrusionOk="0" h="18522" w="13543">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0" name="Google Shape;310;p1"/>
              <p:cNvSpPr/>
              <p:nvPr/>
            </p:nvSpPr>
            <p:spPr>
              <a:xfrm>
                <a:off x="8029031" y="2278866"/>
                <a:ext cx="38385" cy="207540"/>
              </a:xfrm>
              <a:custGeom>
                <a:rect b="b" l="l" r="r" t="t"/>
                <a:pathLst>
                  <a:path extrusionOk="0" h="9224" w="1706">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1" name="Google Shape;311;p1"/>
              <p:cNvSpPr/>
              <p:nvPr/>
            </p:nvSpPr>
            <p:spPr>
              <a:xfrm>
                <a:off x="8029031" y="2503776"/>
                <a:ext cx="38385" cy="38430"/>
              </a:xfrm>
              <a:custGeom>
                <a:rect b="b" l="l" r="r" t="t"/>
                <a:pathLst>
                  <a:path extrusionOk="0" h="1708" w="1706">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2" name="Google Shape;312;p1"/>
              <p:cNvSpPr/>
              <p:nvPr/>
            </p:nvSpPr>
            <p:spPr>
              <a:xfrm>
                <a:off x="6836913" y="3739371"/>
                <a:ext cx="326880" cy="297113"/>
              </a:xfrm>
              <a:custGeom>
                <a:rect b="b" l="l" r="r" t="t"/>
                <a:pathLst>
                  <a:path extrusionOk="0" h="13205" w="14528">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3" name="Google Shape;313;p1"/>
              <p:cNvSpPr/>
              <p:nvPr/>
            </p:nvSpPr>
            <p:spPr>
              <a:xfrm>
                <a:off x="6419268" y="4532563"/>
                <a:ext cx="3401055" cy="70560"/>
              </a:xfrm>
              <a:custGeom>
                <a:rect b="b" l="l" r="r" t="t"/>
                <a:pathLst>
                  <a:path extrusionOk="0" h="3136" w="151158">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4" name="Google Shape;314;p1"/>
              <p:cNvSpPr/>
              <p:nvPr/>
            </p:nvSpPr>
            <p:spPr>
              <a:xfrm>
                <a:off x="8956886" y="2512648"/>
                <a:ext cx="779625" cy="594248"/>
              </a:xfrm>
              <a:custGeom>
                <a:rect b="b" l="l" r="r" t="t"/>
                <a:pathLst>
                  <a:path extrusionOk="0" h="26411" w="3465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5" name="Google Shape;315;p1"/>
              <p:cNvSpPr/>
              <p:nvPr/>
            </p:nvSpPr>
            <p:spPr>
              <a:xfrm>
                <a:off x="8913123" y="2512648"/>
                <a:ext cx="779625" cy="594248"/>
              </a:xfrm>
              <a:custGeom>
                <a:rect b="b" l="l" r="r" t="t"/>
                <a:pathLst>
                  <a:path extrusionOk="0" h="26411" w="3465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6" name="Google Shape;316;p1"/>
              <p:cNvSpPr/>
              <p:nvPr/>
            </p:nvSpPr>
            <p:spPr>
              <a:xfrm>
                <a:off x="7285012" y="2777256"/>
                <a:ext cx="1544355" cy="1338450"/>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7" name="Google Shape;317;p1"/>
              <p:cNvSpPr/>
              <p:nvPr/>
            </p:nvSpPr>
            <p:spPr>
              <a:xfrm>
                <a:off x="7773898" y="3184982"/>
                <a:ext cx="599049" cy="468917"/>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sp>
            <p:nvSpPr>
              <p:cNvPr id="318" name="Google Shape;318;p1"/>
              <p:cNvSpPr/>
              <p:nvPr/>
            </p:nvSpPr>
            <p:spPr>
              <a:xfrm>
                <a:off x="7852913" y="2961810"/>
                <a:ext cx="976443" cy="1153891"/>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b="0" i="0" sz="1867" u="none" cap="none" strike="noStrik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
          <p:cNvSpPr txBox="1"/>
          <p:nvPr/>
        </p:nvSpPr>
        <p:spPr>
          <a:xfrm>
            <a:off x="304800" y="2051581"/>
            <a:ext cx="11873749" cy="3918230"/>
          </a:xfrm>
          <a:prstGeom prst="rect">
            <a:avLst/>
          </a:prstGeom>
          <a:noFill/>
          <a:ln>
            <a:noFill/>
          </a:ln>
        </p:spPr>
        <p:txBody>
          <a:bodyPr anchorCtr="0" anchor="t" bIns="121900" lIns="120000" spcFirstLastPara="1" rIns="120000" wrap="square" tIns="121900">
            <a:noAutofit/>
          </a:bodyPr>
          <a:lstStyle/>
          <a:p>
            <a:pPr indent="-152400" lvl="0" marL="609585"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đầy đủ: Yêu cầu phải mô tả đầy đủ chức năng cần thực hiện, bao gồm đầu vào, đầu ra và các điều kiện cần thiết.</a:t>
            </a:r>
            <a:endParaRPr/>
          </a:p>
          <a:p>
            <a:pPr indent="-152400" lvl="0" marL="609585"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chính xác: Yêu cầu phải chính xác, không mơ hồ hoặc có thể hiểu theo nhiều cách khác nhau.</a:t>
            </a:r>
            <a:endParaRPr/>
          </a:p>
          <a:p>
            <a:pPr indent="-152400" lvl="0" marL="609585"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khả thi: Yêu cầu phải có thể thực hiện được về mặt kỹ thuật và trong giới hạn nguồn lực.</a:t>
            </a:r>
            <a:endParaRPr/>
          </a:p>
          <a:p>
            <a:pPr indent="-152400" lvl="0" marL="609585"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kiểm thử được: Phải có thể kiểm tra và xác minh được việc đáp ứng yêu cầu.</a:t>
            </a:r>
            <a:endParaRPr/>
          </a:p>
          <a:p>
            <a:pPr indent="-152400" lvl="0" marL="609585" marR="0" rtl="0" algn="l">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truy xuất nguồn gốc: Phải xác định được nguồn gốc của yêu cầu (từ người dùng, quy định pháp lý,...)</a:t>
            </a:r>
            <a:endParaRPr/>
          </a:p>
          <a:p>
            <a:pPr indent="0" lvl="0" marL="0" marR="0" rtl="0" algn="ctr">
              <a:spcBef>
                <a:spcPts val="0"/>
              </a:spcBef>
              <a:spcAft>
                <a:spcPts val="0"/>
              </a:spcAft>
              <a:buNone/>
            </a:pPr>
            <a:r>
              <a:rPr lang="en-US" sz="1400">
                <a:solidFill>
                  <a:schemeClr val="dk1"/>
                </a:solidFill>
                <a:latin typeface="Montserrat Medium"/>
                <a:ea typeface="Montserrat Medium"/>
                <a:cs typeface="Montserrat Medium"/>
                <a:sym typeface="Montserrat Medium"/>
              </a:rPr>
              <a:t>						</a:t>
            </a:r>
            <a:endParaRPr/>
          </a:p>
          <a:p>
            <a:pPr indent="0" lvl="0" marL="0" marR="0" rtl="0" algn="ctr">
              <a:spcBef>
                <a:spcPts val="0"/>
              </a:spcBef>
              <a:spcAft>
                <a:spcPts val="0"/>
              </a:spcAft>
              <a:buNone/>
            </a:pPr>
            <a:r>
              <a:rPr lang="en-US" sz="1400">
                <a:solidFill>
                  <a:schemeClr val="dk1"/>
                </a:solidFill>
                <a:latin typeface="Montserrat Medium"/>
                <a:ea typeface="Montserrat Medium"/>
                <a:cs typeface="Montserrat Medium"/>
                <a:sym typeface="Montserrat Medium"/>
              </a:rPr>
              <a:t>						Theo IEEE Standard 830-1998 về Đăc tả yêu cầu phần mềm</a:t>
            </a:r>
            <a:endParaRPr sz="1400">
              <a:solidFill>
                <a:schemeClr val="dk1"/>
              </a:solidFill>
              <a:latin typeface="Montserrat Medium"/>
              <a:ea typeface="Montserrat Medium"/>
              <a:cs typeface="Montserrat Medium"/>
              <a:sym typeface="Montserrat Medium"/>
            </a:endParaRPr>
          </a:p>
        </p:txBody>
      </p:sp>
      <p:grpSp>
        <p:nvGrpSpPr>
          <p:cNvPr id="616" name="Google Shape;616;p10"/>
          <p:cNvGrpSpPr/>
          <p:nvPr/>
        </p:nvGrpSpPr>
        <p:grpSpPr>
          <a:xfrm>
            <a:off x="101587" y="101616"/>
            <a:ext cx="1865955" cy="2559240"/>
            <a:chOff x="76190" y="76211"/>
            <a:chExt cx="1399466" cy="1919430"/>
          </a:xfrm>
        </p:grpSpPr>
        <p:sp>
          <p:nvSpPr>
            <p:cNvPr id="617" name="Google Shape;617;p10"/>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618" name="Google Shape;618;p10"/>
            <p:cNvGrpSpPr/>
            <p:nvPr/>
          </p:nvGrpSpPr>
          <p:grpSpPr>
            <a:xfrm>
              <a:off x="228600" y="228600"/>
              <a:ext cx="1023557" cy="1199891"/>
              <a:chOff x="112075" y="-185574"/>
              <a:chExt cx="1023557" cy="1199891"/>
            </a:xfrm>
          </p:grpSpPr>
          <p:sp>
            <p:nvSpPr>
              <p:cNvPr id="619" name="Google Shape;619;p10"/>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0" name="Google Shape;620;p10"/>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1" name="Google Shape;621;p10"/>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2" name="Google Shape;622;p10"/>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3" name="Google Shape;623;p10"/>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4" name="Google Shape;624;p10"/>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5" name="Google Shape;625;p10"/>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6" name="Google Shape;626;p10"/>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7" name="Google Shape;627;p10"/>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28" name="Google Shape;628;p10"/>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29" name="Google Shape;629;p10"/>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0" name="Google Shape;630;p10"/>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31" name="Google Shape;631;p10"/>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32" name="Google Shape;632;p10"/>
          <p:cNvSpPr txBox="1"/>
          <p:nvPr/>
        </p:nvSpPr>
        <p:spPr>
          <a:xfrm>
            <a:off x="1906549" y="1165820"/>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Medium"/>
                <a:ea typeface="Montserrat Medium"/>
                <a:cs typeface="Montserrat Medium"/>
                <a:sym typeface="Montserrat Medium"/>
              </a:rPr>
              <a:t>3. Tiêu chuẩn chất lượng của từng yêu cầu</a:t>
            </a:r>
            <a:endParaRPr b="1" sz="2667">
              <a:solidFill>
                <a:schemeClr val="dk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11"/>
          <p:cNvSpPr txBox="1"/>
          <p:nvPr/>
        </p:nvSpPr>
        <p:spPr>
          <a:xfrm>
            <a:off x="304800" y="2301608"/>
            <a:ext cx="11873749" cy="4148888"/>
          </a:xfrm>
          <a:prstGeom prst="rect">
            <a:avLst/>
          </a:prstGeom>
          <a:noFill/>
          <a:ln>
            <a:noFill/>
          </a:ln>
        </p:spPr>
        <p:txBody>
          <a:bodyPr anchorCtr="0" anchor="t" bIns="121900" lIns="120000" spcFirstLastPara="1" rIns="120000" wrap="square" tIns="121900">
            <a:noAutofit/>
          </a:bodyPr>
          <a:lstStyle/>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nhất quán: Các yêu cầu không được mâu thuẫn với nhau.</a:t>
            </a:r>
            <a:endParaRPr/>
          </a:p>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đồng bộ: Các yêu cầu phải đồng bộ về mức độ chi tiết và cách diễn đạt.</a:t>
            </a:r>
            <a:endParaRPr/>
          </a:p>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hoàn chỉnh: Tập hợp yêu cầu phải bao quát được toàn bộ phạm vi của hệ thống.</a:t>
            </a:r>
            <a:endParaRPr/>
          </a:p>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cấu trúc: Các yêu cầu phải được tổ chức theo một cấu trúc logic, dễ hiểu.</a:t>
            </a:r>
            <a:endParaRPr/>
          </a:p>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độc lập: Các yêu cầu nên độc lập với nhau càng nhiều càng tốt để dễ dàng thay đổi.</a:t>
            </a:r>
            <a:endParaRPr/>
          </a:p>
          <a:p>
            <a:pPr indent="-152400" lvl="0" marL="609585" marR="0" rtl="0" algn="l">
              <a:lnSpc>
                <a:spcPct val="150000"/>
              </a:lnSpc>
              <a:spcBef>
                <a:spcPts val="0"/>
              </a:spcBef>
              <a:spcAft>
                <a:spcPts val="0"/>
              </a:spcAft>
              <a:buClr>
                <a:srgbClr val="000000"/>
              </a:buClr>
              <a:buSzPts val="2400"/>
              <a:buFont typeface="Arial"/>
              <a:buChar char="•"/>
            </a:pPr>
            <a:r>
              <a:rPr lang="en-US" sz="2400">
                <a:solidFill>
                  <a:srgbClr val="000000"/>
                </a:solidFill>
                <a:latin typeface="Times New Roman"/>
                <a:ea typeface="Times New Roman"/>
                <a:cs typeface="Times New Roman"/>
                <a:sym typeface="Times New Roman"/>
              </a:rPr>
              <a:t>Tính ưu tiên: Cần xác định được mức độ ưu tiên giữa các yêu cầu</a:t>
            </a:r>
            <a:endParaRPr sz="2400">
              <a:solidFill>
                <a:srgbClr val="000000"/>
              </a:solidFill>
              <a:latin typeface="Times New Roman"/>
              <a:ea typeface="Times New Roman"/>
              <a:cs typeface="Times New Roman"/>
              <a:sym typeface="Times New Roman"/>
            </a:endParaRPr>
          </a:p>
          <a:p>
            <a:pPr indent="0" lvl="0" marL="609585" marR="0" rtl="0" algn="l">
              <a:lnSpc>
                <a:spcPct val="150000"/>
              </a:lnSpc>
              <a:spcBef>
                <a:spcPts val="0"/>
              </a:spcBef>
              <a:spcAft>
                <a:spcPts val="0"/>
              </a:spcAft>
              <a:buNone/>
            </a:pPr>
            <a:r>
              <a:rPr lang="en-US" sz="1600">
                <a:solidFill>
                  <a:schemeClr val="dk1"/>
                </a:solidFill>
                <a:latin typeface="Montserrat Medium"/>
                <a:ea typeface="Montserrat Medium"/>
                <a:cs typeface="Montserrat Medium"/>
                <a:sym typeface="Montserrat Medium"/>
              </a:rPr>
              <a:t>						</a:t>
            </a:r>
            <a:endParaRPr/>
          </a:p>
          <a:p>
            <a:pPr indent="0" lvl="0" marL="609585" marR="0" rtl="0" algn="l">
              <a:lnSpc>
                <a:spcPct val="150000"/>
              </a:lnSpc>
              <a:spcBef>
                <a:spcPts val="0"/>
              </a:spcBef>
              <a:spcAft>
                <a:spcPts val="0"/>
              </a:spcAft>
              <a:buNone/>
            </a:pPr>
            <a:r>
              <a:rPr lang="en-US" sz="1600">
                <a:solidFill>
                  <a:schemeClr val="dk1"/>
                </a:solidFill>
                <a:latin typeface="Montserrat Medium"/>
                <a:ea typeface="Montserrat Medium"/>
                <a:cs typeface="Montserrat Medium"/>
                <a:sym typeface="Montserrat Medium"/>
              </a:rPr>
              <a:t>						</a:t>
            </a:r>
            <a:r>
              <a:rPr lang="en-US" sz="1200">
                <a:solidFill>
                  <a:schemeClr val="dk1"/>
                </a:solidFill>
                <a:latin typeface="Montserrat Medium"/>
                <a:ea typeface="Montserrat Medium"/>
                <a:cs typeface="Montserrat Medium"/>
                <a:sym typeface="Montserrat Medium"/>
              </a:rPr>
              <a:t>Theo IEEE Standard 830-1998 về Đăc tả yêu cầu phần mềm</a:t>
            </a:r>
            <a:endParaRPr sz="1200">
              <a:solidFill>
                <a:srgbClr val="00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2400">
              <a:solidFill>
                <a:schemeClr val="dk1"/>
              </a:solidFill>
              <a:latin typeface="Montserrat Medium"/>
              <a:ea typeface="Montserrat Medium"/>
              <a:cs typeface="Montserrat Medium"/>
              <a:sym typeface="Montserrat Medium"/>
            </a:endParaRPr>
          </a:p>
        </p:txBody>
      </p:sp>
      <p:grpSp>
        <p:nvGrpSpPr>
          <p:cNvPr id="638" name="Google Shape;638;p11"/>
          <p:cNvGrpSpPr/>
          <p:nvPr/>
        </p:nvGrpSpPr>
        <p:grpSpPr>
          <a:xfrm>
            <a:off x="101587" y="101616"/>
            <a:ext cx="1865955" cy="2559240"/>
            <a:chOff x="76190" y="76211"/>
            <a:chExt cx="1399466" cy="1919430"/>
          </a:xfrm>
        </p:grpSpPr>
        <p:sp>
          <p:nvSpPr>
            <p:cNvPr id="639" name="Google Shape;639;p11"/>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640" name="Google Shape;640;p11"/>
            <p:cNvGrpSpPr/>
            <p:nvPr/>
          </p:nvGrpSpPr>
          <p:grpSpPr>
            <a:xfrm>
              <a:off x="228600" y="228600"/>
              <a:ext cx="1023557" cy="1199891"/>
              <a:chOff x="112075" y="-185574"/>
              <a:chExt cx="1023557" cy="1199891"/>
            </a:xfrm>
          </p:grpSpPr>
          <p:sp>
            <p:nvSpPr>
              <p:cNvPr id="641" name="Google Shape;641;p11"/>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2" name="Google Shape;642;p11"/>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3" name="Google Shape;643;p11"/>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4" name="Google Shape;644;p11"/>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5" name="Google Shape;645;p11"/>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6" name="Google Shape;646;p11"/>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7" name="Google Shape;647;p11"/>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8" name="Google Shape;648;p11"/>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49" name="Google Shape;649;p11"/>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0" name="Google Shape;650;p11"/>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51" name="Google Shape;651;p11"/>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2" name="Google Shape;652;p11"/>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53" name="Google Shape;653;p11"/>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54" name="Google Shape;654;p11"/>
          <p:cNvSpPr txBox="1"/>
          <p:nvPr/>
        </p:nvSpPr>
        <p:spPr>
          <a:xfrm>
            <a:off x="1906549" y="1165820"/>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Medium"/>
                <a:ea typeface="Montserrat Medium"/>
                <a:cs typeface="Montserrat Medium"/>
                <a:sym typeface="Montserrat Medium"/>
              </a:rPr>
              <a:t>4. Tiêu chuẩn chất lượng của tập hợp các yêu cầu</a:t>
            </a:r>
            <a:endParaRPr b="1" sz="2667">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2"/>
          <p:cNvSpPr txBox="1"/>
          <p:nvPr>
            <p:ph idx="3" type="subTitle"/>
          </p:nvPr>
        </p:nvSpPr>
        <p:spPr>
          <a:xfrm>
            <a:off x="352561" y="1580806"/>
            <a:ext cx="5743439" cy="4594687"/>
          </a:xfrm>
          <a:prstGeom prst="rect">
            <a:avLst/>
          </a:prstGeom>
          <a:noFill/>
          <a:ln>
            <a:noFill/>
          </a:ln>
        </p:spPr>
        <p:txBody>
          <a:bodyPr anchorCtr="0" anchor="t" bIns="121900" lIns="120000" spcFirstLastPara="1" rIns="120000" wrap="square" tIns="121900">
            <a:noAutofit/>
          </a:bodyPr>
          <a:lstStyle/>
          <a:p>
            <a:pPr indent="-380990" lvl="0" marL="380990" rtl="0" algn="l">
              <a:lnSpc>
                <a:spcPct val="100000"/>
              </a:lnSpc>
              <a:spcBef>
                <a:spcPts val="0"/>
              </a:spcBef>
              <a:spcAft>
                <a:spcPts val="0"/>
              </a:spcAft>
              <a:buSzPts val="1400"/>
              <a:buFont typeface="Times New Roman"/>
              <a:buChar char="-"/>
            </a:pPr>
            <a:r>
              <a:rPr lang="en-US" sz="2400">
                <a:solidFill>
                  <a:srgbClr val="000000"/>
                </a:solidFill>
                <a:latin typeface="Times New Roman"/>
                <a:ea typeface="Times New Roman"/>
                <a:cs typeface="Times New Roman"/>
                <a:sym typeface="Times New Roman"/>
              </a:rPr>
              <a:t>Xác thực yêu cầu là quá trình kiểm tra xem các yêu cầu có thực sự xác định được hệ thống mà khách hàng thực sự mong muốn hay không.</a:t>
            </a:r>
            <a:endParaRPr sz="2400">
              <a:solidFill>
                <a:srgbClr val="000000"/>
              </a:solidFill>
              <a:latin typeface="Times New Roman"/>
              <a:ea typeface="Times New Roman"/>
              <a:cs typeface="Times New Roman"/>
              <a:sym typeface="Times New Roman"/>
            </a:endParaRPr>
          </a:p>
          <a:p>
            <a:pPr indent="-380990" lvl="0" marL="380990" rtl="0" algn="l">
              <a:lnSpc>
                <a:spcPct val="100000"/>
              </a:lnSpc>
              <a:spcBef>
                <a:spcPts val="0"/>
              </a:spcBef>
              <a:spcAft>
                <a:spcPts val="0"/>
              </a:spcAft>
              <a:buSzPts val="1400"/>
              <a:buFont typeface="Times New Roman"/>
              <a:buChar char="-"/>
            </a:pPr>
            <a:r>
              <a:rPr lang="en-US" sz="2400">
                <a:solidFill>
                  <a:srgbClr val="000000"/>
                </a:solidFill>
                <a:latin typeface="Times New Roman"/>
                <a:ea typeface="Times New Roman"/>
                <a:cs typeface="Times New Roman"/>
                <a:sym typeface="Times New Roman"/>
              </a:rPr>
              <a:t>Có một số kỹ thuật xác thực yêu cầu có thể được sử dụng riêng lẻ hoặc kết hợp với nhau:</a:t>
            </a:r>
            <a:endParaRPr/>
          </a:p>
          <a:p>
            <a:pPr indent="-317500" lvl="0" marL="121917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Đánh giá yêu cầu</a:t>
            </a:r>
            <a:endParaRPr sz="2400">
              <a:solidFill>
                <a:srgbClr val="000000"/>
              </a:solidFill>
              <a:latin typeface="Times New Roman"/>
              <a:ea typeface="Times New Roman"/>
              <a:cs typeface="Times New Roman"/>
              <a:sym typeface="Times New Roman"/>
            </a:endParaRPr>
          </a:p>
          <a:p>
            <a:pPr indent="-317500" lvl="0" marL="121917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Tạo nguyên mẫu </a:t>
            </a:r>
            <a:endParaRPr sz="2400">
              <a:solidFill>
                <a:srgbClr val="000000"/>
              </a:solidFill>
              <a:latin typeface="Times New Roman"/>
              <a:ea typeface="Times New Roman"/>
              <a:cs typeface="Times New Roman"/>
              <a:sym typeface="Times New Roman"/>
            </a:endParaRPr>
          </a:p>
          <a:p>
            <a:pPr indent="-317500" lvl="0" marL="121917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Tạo ca kiểm thử</a:t>
            </a:r>
            <a:endParaRPr/>
          </a:p>
          <a:p>
            <a:pPr indent="-292090" lvl="0" marL="380990" rtl="0" algn="ctr">
              <a:lnSpc>
                <a:spcPct val="100000"/>
              </a:lnSpc>
              <a:spcBef>
                <a:spcPts val="0"/>
              </a:spcBef>
              <a:spcAft>
                <a:spcPts val="0"/>
              </a:spcAft>
              <a:buSzPts val="1400"/>
              <a:buFont typeface="Montserrat Medium"/>
              <a:buNone/>
            </a:pPr>
            <a:r>
              <a:t/>
            </a:r>
            <a:endParaRPr b="1"/>
          </a:p>
        </p:txBody>
      </p:sp>
      <p:grpSp>
        <p:nvGrpSpPr>
          <p:cNvPr id="660" name="Google Shape;660;p12"/>
          <p:cNvGrpSpPr/>
          <p:nvPr/>
        </p:nvGrpSpPr>
        <p:grpSpPr>
          <a:xfrm>
            <a:off x="-89375" y="-294995"/>
            <a:ext cx="1865955" cy="2559240"/>
            <a:chOff x="76190" y="76211"/>
            <a:chExt cx="1399466" cy="1919430"/>
          </a:xfrm>
        </p:grpSpPr>
        <p:sp>
          <p:nvSpPr>
            <p:cNvPr id="661" name="Google Shape;661;p12"/>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662" name="Google Shape;662;p12"/>
            <p:cNvGrpSpPr/>
            <p:nvPr/>
          </p:nvGrpSpPr>
          <p:grpSpPr>
            <a:xfrm>
              <a:off x="228600" y="228600"/>
              <a:ext cx="1023557" cy="1199891"/>
              <a:chOff x="112075" y="-185574"/>
              <a:chExt cx="1023557" cy="1199891"/>
            </a:xfrm>
          </p:grpSpPr>
          <p:sp>
            <p:nvSpPr>
              <p:cNvPr id="663" name="Google Shape;663;p12"/>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4" name="Google Shape;664;p12"/>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5" name="Google Shape;665;p12"/>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6" name="Google Shape;666;p12"/>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7" name="Google Shape;667;p12"/>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8" name="Google Shape;668;p12"/>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69" name="Google Shape;669;p12"/>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0" name="Google Shape;670;p12"/>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1" name="Google Shape;671;p12"/>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2" name="Google Shape;672;p12"/>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73" name="Google Shape;673;p12"/>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4" name="Google Shape;674;p12"/>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75" name="Google Shape;675;p12"/>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676" name="Google Shape;676;p12"/>
          <p:cNvGrpSpPr/>
          <p:nvPr/>
        </p:nvGrpSpPr>
        <p:grpSpPr>
          <a:xfrm>
            <a:off x="9643575" y="-368438"/>
            <a:ext cx="2579056" cy="2319739"/>
            <a:chOff x="7133528" y="76211"/>
            <a:chExt cx="1934292" cy="1739804"/>
          </a:xfrm>
        </p:grpSpPr>
        <p:sp>
          <p:nvSpPr>
            <p:cNvPr id="677" name="Google Shape;677;p12"/>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678" name="Google Shape;678;p12"/>
            <p:cNvGrpSpPr/>
            <p:nvPr/>
          </p:nvGrpSpPr>
          <p:grpSpPr>
            <a:xfrm>
              <a:off x="7370564" y="228600"/>
              <a:ext cx="1322552" cy="1020264"/>
              <a:chOff x="7370564" y="228600"/>
              <a:chExt cx="1322552" cy="1020264"/>
            </a:xfrm>
          </p:grpSpPr>
          <p:sp>
            <p:nvSpPr>
              <p:cNvPr id="679" name="Google Shape;679;p12"/>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0" name="Google Shape;680;p12"/>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1" name="Google Shape;681;p12"/>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2" name="Google Shape;682;p12"/>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3" name="Google Shape;683;p12"/>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4" name="Google Shape;684;p12"/>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5" name="Google Shape;685;p12"/>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6" name="Google Shape;686;p12"/>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7" name="Google Shape;687;p12"/>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8" name="Google Shape;688;p12"/>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89" name="Google Shape;689;p12"/>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0" name="Google Shape;690;p12"/>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1" name="Google Shape;691;p12"/>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2" name="Google Shape;692;p12"/>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93" name="Google Shape;693;p12"/>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4" name="Google Shape;694;p12"/>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95" name="Google Shape;695;p12"/>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696" name="Google Shape;696;p12"/>
          <p:cNvSpPr txBox="1"/>
          <p:nvPr/>
        </p:nvSpPr>
        <p:spPr>
          <a:xfrm>
            <a:off x="2499066" y="372968"/>
            <a:ext cx="8173527" cy="670709"/>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a:ea typeface="Montserrat"/>
                <a:cs typeface="Montserrat"/>
                <a:sym typeface="Montserrat"/>
              </a:rPr>
              <a:t>5. Requirement Validation là gì?</a:t>
            </a:r>
            <a:endParaRPr b="1" sz="2667">
              <a:solidFill>
                <a:schemeClr val="dk1"/>
              </a:solidFill>
              <a:latin typeface="Montserrat"/>
              <a:ea typeface="Montserrat"/>
              <a:cs typeface="Montserrat"/>
              <a:sym typeface="Montserrat"/>
            </a:endParaRPr>
          </a:p>
        </p:txBody>
      </p:sp>
      <p:pic>
        <p:nvPicPr>
          <p:cNvPr id="697" name="Google Shape;697;p12"/>
          <p:cNvPicPr preferRelativeResize="0"/>
          <p:nvPr/>
        </p:nvPicPr>
        <p:blipFill rotWithShape="1">
          <a:blip r:embed="rId3">
            <a:alphaModFix/>
          </a:blip>
          <a:srcRect b="0" l="0" r="0" t="0"/>
          <a:stretch/>
        </p:blipFill>
        <p:spPr>
          <a:xfrm>
            <a:off x="6125225" y="1661799"/>
            <a:ext cx="5827476" cy="3875900"/>
          </a:xfrm>
          <a:prstGeom prst="rect">
            <a:avLst/>
          </a:prstGeom>
          <a:noFill/>
          <a:ln>
            <a:noFill/>
          </a:ln>
        </p:spPr>
      </p:pic>
      <p:sp>
        <p:nvSpPr>
          <p:cNvPr id="698" name="Google Shape;698;p12"/>
          <p:cNvSpPr txBox="1"/>
          <p:nvPr/>
        </p:nvSpPr>
        <p:spPr>
          <a:xfrm>
            <a:off x="1244875" y="6035650"/>
            <a:ext cx="10124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ISO/IEC/IEEE 29148:2011, Systems and software engineering — Life cycle processes — Requirements engineering, 6.4.3 Requirements in validation</a:t>
            </a:r>
            <a:endParaRPr sz="11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3"/>
          <p:cNvSpPr txBox="1"/>
          <p:nvPr>
            <p:ph idx="3" type="subTitle"/>
          </p:nvPr>
        </p:nvSpPr>
        <p:spPr>
          <a:xfrm>
            <a:off x="352560" y="1580805"/>
            <a:ext cx="6286939" cy="4976291"/>
          </a:xfrm>
          <a:prstGeom prst="rect">
            <a:avLst/>
          </a:prstGeom>
          <a:noFill/>
          <a:ln>
            <a:noFill/>
          </a:ln>
        </p:spPr>
        <p:txBody>
          <a:bodyPr anchorCtr="0" anchor="t" bIns="121900" lIns="120000" spcFirstLastPara="1" rIns="120000" wrap="square" tIns="121900">
            <a:noAutofit/>
          </a:bodyPr>
          <a:lstStyle/>
          <a:p>
            <a:pPr indent="-380990" lvl="0" marL="380990" rtl="0" algn="l">
              <a:lnSpc>
                <a:spcPct val="150000"/>
              </a:lnSpc>
              <a:spcBef>
                <a:spcPts val="0"/>
              </a:spcBef>
              <a:spcAft>
                <a:spcPts val="0"/>
              </a:spcAft>
              <a:buSzPts val="1400"/>
              <a:buFont typeface="Times New Roman"/>
              <a:buChar char="-"/>
            </a:pPr>
            <a:r>
              <a:rPr lang="en-US" sz="2400">
                <a:solidFill>
                  <a:srgbClr val="000000"/>
                </a:solidFill>
                <a:latin typeface="Times New Roman"/>
                <a:ea typeface="Times New Roman"/>
                <a:cs typeface="Times New Roman"/>
                <a:sym typeface="Times New Roman"/>
              </a:rPr>
              <a:t>Xác minh yêu cầu là quá trình xác nhận rằng các yêu cầu hệ thống chứa tất cả các yếu tố cần thiết của các yêu cầu được viết tốt.</a:t>
            </a:r>
            <a:endParaRPr sz="2400">
              <a:solidFill>
                <a:srgbClr val="000000"/>
              </a:solidFill>
              <a:latin typeface="Times New Roman"/>
              <a:ea typeface="Times New Roman"/>
              <a:cs typeface="Times New Roman"/>
              <a:sym typeface="Times New Roman"/>
            </a:endParaRPr>
          </a:p>
          <a:p>
            <a:pPr indent="-380990" lvl="0" marL="380990" rtl="0" algn="l">
              <a:lnSpc>
                <a:spcPct val="150000"/>
              </a:lnSpc>
              <a:spcBef>
                <a:spcPts val="0"/>
              </a:spcBef>
              <a:spcAft>
                <a:spcPts val="0"/>
              </a:spcAft>
              <a:buSzPts val="1400"/>
              <a:buFont typeface="Times New Roman"/>
              <a:buChar char="-"/>
            </a:pPr>
            <a:r>
              <a:rPr lang="en-US" sz="2400">
                <a:solidFill>
                  <a:srgbClr val="000000"/>
                </a:solidFill>
                <a:latin typeface="Times New Roman"/>
                <a:ea typeface="Times New Roman"/>
                <a:cs typeface="Times New Roman"/>
                <a:sym typeface="Times New Roman"/>
              </a:rPr>
              <a:t>Trước khi thiết kế, các yêu cầu phải được xác minh và phê duyệt để tránh phải làm lại.</a:t>
            </a:r>
            <a:endParaRPr sz="2400">
              <a:solidFill>
                <a:srgbClr val="000000"/>
              </a:solidFill>
              <a:latin typeface="Times New Roman"/>
              <a:ea typeface="Times New Roman"/>
              <a:cs typeface="Times New Roman"/>
              <a:sym typeface="Times New Roman"/>
            </a:endParaRPr>
          </a:p>
          <a:p>
            <a:pPr indent="-380990" lvl="0" marL="380990" rtl="0" algn="l">
              <a:lnSpc>
                <a:spcPct val="150000"/>
              </a:lnSpc>
              <a:spcBef>
                <a:spcPts val="0"/>
              </a:spcBef>
              <a:spcAft>
                <a:spcPts val="0"/>
              </a:spcAft>
              <a:buSzPts val="1400"/>
              <a:buFont typeface="Times New Roman"/>
              <a:buChar char="-"/>
            </a:pPr>
            <a:r>
              <a:rPr lang="en-US" sz="2400">
                <a:solidFill>
                  <a:srgbClr val="000000"/>
                </a:solidFill>
                <a:latin typeface="Times New Roman"/>
                <a:ea typeface="Times New Roman"/>
                <a:cs typeface="Times New Roman"/>
                <a:sym typeface="Times New Roman"/>
              </a:rPr>
              <a:t>Mục tiêu: đảm bảo tính đầy đủ, chính xác và nhất quán của các yêu cầu hệ thống.</a:t>
            </a:r>
            <a:endParaRPr b="1" sz="2400">
              <a:solidFill>
                <a:srgbClr val="000000"/>
              </a:solidFill>
              <a:latin typeface="Times New Roman"/>
              <a:ea typeface="Times New Roman"/>
              <a:cs typeface="Times New Roman"/>
              <a:sym typeface="Times New Roman"/>
            </a:endParaRPr>
          </a:p>
          <a:p>
            <a:pPr indent="0" lvl="0" marL="0" rtl="0" algn="ctr">
              <a:lnSpc>
                <a:spcPct val="100000"/>
              </a:lnSpc>
              <a:spcBef>
                <a:spcPts val="0"/>
              </a:spcBef>
              <a:spcAft>
                <a:spcPts val="0"/>
              </a:spcAft>
              <a:buSzPts val="1400"/>
              <a:buNone/>
            </a:pPr>
            <a:r>
              <a:t/>
            </a:r>
            <a:endParaRPr b="1"/>
          </a:p>
        </p:txBody>
      </p:sp>
      <p:grpSp>
        <p:nvGrpSpPr>
          <p:cNvPr id="704" name="Google Shape;704;p13"/>
          <p:cNvGrpSpPr/>
          <p:nvPr/>
        </p:nvGrpSpPr>
        <p:grpSpPr>
          <a:xfrm>
            <a:off x="-89375" y="-294995"/>
            <a:ext cx="1865955" cy="2559240"/>
            <a:chOff x="76190" y="76211"/>
            <a:chExt cx="1399466" cy="1919430"/>
          </a:xfrm>
        </p:grpSpPr>
        <p:sp>
          <p:nvSpPr>
            <p:cNvPr id="705" name="Google Shape;705;p13"/>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706" name="Google Shape;706;p13"/>
            <p:cNvGrpSpPr/>
            <p:nvPr/>
          </p:nvGrpSpPr>
          <p:grpSpPr>
            <a:xfrm>
              <a:off x="228600" y="228600"/>
              <a:ext cx="1023557" cy="1199891"/>
              <a:chOff x="112075" y="-185574"/>
              <a:chExt cx="1023557" cy="1199891"/>
            </a:xfrm>
          </p:grpSpPr>
          <p:sp>
            <p:nvSpPr>
              <p:cNvPr id="707" name="Google Shape;707;p13"/>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8" name="Google Shape;708;p13"/>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09" name="Google Shape;709;p13"/>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0" name="Google Shape;710;p13"/>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1" name="Google Shape;711;p13"/>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2" name="Google Shape;712;p13"/>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3" name="Google Shape;713;p13"/>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4" name="Google Shape;714;p13"/>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5" name="Google Shape;715;p13"/>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6" name="Google Shape;716;p13"/>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717" name="Google Shape;717;p13"/>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8" name="Google Shape;718;p13"/>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19" name="Google Shape;719;p13"/>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720" name="Google Shape;720;p13"/>
          <p:cNvGrpSpPr/>
          <p:nvPr/>
        </p:nvGrpSpPr>
        <p:grpSpPr>
          <a:xfrm>
            <a:off x="9643575" y="-368438"/>
            <a:ext cx="2579056" cy="2319739"/>
            <a:chOff x="7133528" y="76211"/>
            <a:chExt cx="1934292" cy="1739804"/>
          </a:xfrm>
        </p:grpSpPr>
        <p:sp>
          <p:nvSpPr>
            <p:cNvPr id="721" name="Google Shape;721;p13"/>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722" name="Google Shape;722;p13"/>
            <p:cNvGrpSpPr/>
            <p:nvPr/>
          </p:nvGrpSpPr>
          <p:grpSpPr>
            <a:xfrm>
              <a:off x="7370564" y="228600"/>
              <a:ext cx="1322552" cy="1020264"/>
              <a:chOff x="7370564" y="228600"/>
              <a:chExt cx="1322552" cy="1020264"/>
            </a:xfrm>
          </p:grpSpPr>
          <p:sp>
            <p:nvSpPr>
              <p:cNvPr id="723" name="Google Shape;723;p13"/>
              <p:cNvSpPr/>
              <p:nvPr/>
            </p:nvSpPr>
            <p:spPr>
              <a:xfrm>
                <a:off x="7667868" y="370056"/>
                <a:ext cx="1025248" cy="781312"/>
              </a:xfrm>
              <a:custGeom>
                <a:rect b="b" l="l" r="r" t="t"/>
                <a:pathLst>
                  <a:path extrusionOk="0" h="13952" w="18308">
                    <a:moveTo>
                      <a:pt x="1051" y="1"/>
                    </a:moveTo>
                    <a:cubicBezTo>
                      <a:pt x="443" y="1"/>
                      <a:pt x="1" y="495"/>
                      <a:pt x="70" y="1099"/>
                    </a:cubicBezTo>
                    <a:lnTo>
                      <a:pt x="1401" y="12852"/>
                    </a:lnTo>
                    <a:cubicBezTo>
                      <a:pt x="1470" y="13457"/>
                      <a:pt x="2024" y="13952"/>
                      <a:pt x="2632" y="13952"/>
                    </a:cubicBezTo>
                    <a:lnTo>
                      <a:pt x="15688" y="13952"/>
                    </a:lnTo>
                    <a:cubicBezTo>
                      <a:pt x="16296" y="13952"/>
                      <a:pt x="16860" y="13458"/>
                      <a:pt x="16942" y="12855"/>
                    </a:cubicBezTo>
                    <a:lnTo>
                      <a:pt x="18228" y="3289"/>
                    </a:lnTo>
                    <a:cubicBezTo>
                      <a:pt x="18308" y="2686"/>
                      <a:pt x="17877" y="2193"/>
                      <a:pt x="17268" y="2193"/>
                    </a:cubicBezTo>
                    <a:lnTo>
                      <a:pt x="10627" y="2193"/>
                    </a:lnTo>
                    <a:lnTo>
                      <a:pt x="10627" y="2194"/>
                    </a:lnTo>
                    <a:cubicBezTo>
                      <a:pt x="10019" y="2194"/>
                      <a:pt x="9520" y="1701"/>
                      <a:pt x="9520" y="1097"/>
                    </a:cubicBezTo>
                    <a:cubicBezTo>
                      <a:pt x="9520" y="494"/>
                      <a:pt x="9023" y="1"/>
                      <a:pt x="841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4" name="Google Shape;724;p13"/>
              <p:cNvSpPr/>
              <p:nvPr/>
            </p:nvSpPr>
            <p:spPr>
              <a:xfrm>
                <a:off x="7769004" y="427904"/>
                <a:ext cx="822472" cy="782096"/>
              </a:xfrm>
              <a:custGeom>
                <a:rect b="b" l="l" r="r" t="t"/>
                <a:pathLst>
                  <a:path extrusionOk="0" h="13966" w="14687">
                    <a:moveTo>
                      <a:pt x="0" y="0"/>
                    </a:moveTo>
                    <a:lnTo>
                      <a:pt x="0" y="13965"/>
                    </a:lnTo>
                    <a:lnTo>
                      <a:pt x="14686" y="13965"/>
                    </a:lnTo>
                    <a:lnTo>
                      <a:pt x="14686"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5" name="Google Shape;725;p13"/>
              <p:cNvSpPr/>
              <p:nvPr/>
            </p:nvSpPr>
            <p:spPr>
              <a:xfrm>
                <a:off x="7667868" y="467440"/>
                <a:ext cx="1025248" cy="781368"/>
              </a:xfrm>
              <a:custGeom>
                <a:rect b="b" l="l" r="r" t="t"/>
                <a:pathLst>
                  <a:path extrusionOk="0" h="13953" w="18308">
                    <a:moveTo>
                      <a:pt x="1051" y="0"/>
                    </a:moveTo>
                    <a:cubicBezTo>
                      <a:pt x="443" y="0"/>
                      <a:pt x="1" y="495"/>
                      <a:pt x="70" y="1099"/>
                    </a:cubicBezTo>
                    <a:lnTo>
                      <a:pt x="1401" y="12852"/>
                    </a:lnTo>
                    <a:cubicBezTo>
                      <a:pt x="1470" y="13458"/>
                      <a:pt x="2024" y="13953"/>
                      <a:pt x="2632" y="13953"/>
                    </a:cubicBezTo>
                    <a:lnTo>
                      <a:pt x="15688" y="13953"/>
                    </a:lnTo>
                    <a:cubicBezTo>
                      <a:pt x="16296" y="13953"/>
                      <a:pt x="16860" y="13459"/>
                      <a:pt x="16942" y="12856"/>
                    </a:cubicBezTo>
                    <a:lnTo>
                      <a:pt x="18228" y="3289"/>
                    </a:lnTo>
                    <a:cubicBezTo>
                      <a:pt x="18308" y="2686"/>
                      <a:pt x="17877" y="2192"/>
                      <a:pt x="17268" y="2192"/>
                    </a:cubicBezTo>
                    <a:lnTo>
                      <a:pt x="10627" y="2192"/>
                    </a:lnTo>
                    <a:lnTo>
                      <a:pt x="10627" y="2195"/>
                    </a:lnTo>
                    <a:cubicBezTo>
                      <a:pt x="10019" y="2195"/>
                      <a:pt x="9520" y="1700"/>
                      <a:pt x="9520" y="1097"/>
                    </a:cubicBezTo>
                    <a:cubicBezTo>
                      <a:pt x="9520" y="493"/>
                      <a:pt x="9023" y="0"/>
                      <a:pt x="841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6" name="Google Shape;726;p13"/>
              <p:cNvSpPr/>
              <p:nvPr/>
            </p:nvSpPr>
            <p:spPr>
              <a:xfrm>
                <a:off x="8513860" y="590304"/>
                <a:ext cx="179200" cy="658560"/>
              </a:xfrm>
              <a:custGeom>
                <a:rect b="b" l="l" r="r" t="t"/>
                <a:pathLst>
                  <a:path extrusionOk="0" h="11760" w="3200">
                    <a:moveTo>
                      <a:pt x="1580" y="1"/>
                    </a:moveTo>
                    <a:cubicBezTo>
                      <a:pt x="2189" y="1"/>
                      <a:pt x="2622" y="494"/>
                      <a:pt x="2540" y="1098"/>
                    </a:cubicBezTo>
                    <a:lnTo>
                      <a:pt x="1253" y="10663"/>
                    </a:lnTo>
                    <a:cubicBezTo>
                      <a:pt x="1173" y="11265"/>
                      <a:pt x="609" y="11760"/>
                      <a:pt x="0" y="11760"/>
                    </a:cubicBezTo>
                    <a:lnTo>
                      <a:pt x="580" y="11760"/>
                    </a:lnTo>
                    <a:cubicBezTo>
                      <a:pt x="1188" y="11760"/>
                      <a:pt x="1752" y="11267"/>
                      <a:pt x="1834" y="10663"/>
                    </a:cubicBezTo>
                    <a:lnTo>
                      <a:pt x="3120" y="1098"/>
                    </a:lnTo>
                    <a:cubicBezTo>
                      <a:pt x="3200" y="494"/>
                      <a:pt x="2769" y="1"/>
                      <a:pt x="216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7" name="Google Shape;727;p13"/>
              <p:cNvSpPr/>
              <p:nvPr/>
            </p:nvSpPr>
            <p:spPr>
              <a:xfrm>
                <a:off x="8106684" y="467496"/>
                <a:ext cx="156464" cy="122976"/>
              </a:xfrm>
              <a:custGeom>
                <a:rect b="b" l="l" r="r" t="t"/>
                <a:pathLst>
                  <a:path extrusionOk="0" h="2196" w="2794">
                    <a:moveTo>
                      <a:pt x="3" y="0"/>
                    </a:moveTo>
                    <a:cubicBezTo>
                      <a:pt x="2" y="0"/>
                      <a:pt x="1" y="0"/>
                      <a:pt x="1" y="0"/>
                    </a:cubicBezTo>
                    <a:lnTo>
                      <a:pt x="5" y="0"/>
                    </a:lnTo>
                    <a:cubicBezTo>
                      <a:pt x="5" y="0"/>
                      <a:pt x="4" y="0"/>
                      <a:pt x="3" y="0"/>
                    </a:cubicBezTo>
                    <a:close/>
                    <a:moveTo>
                      <a:pt x="5" y="0"/>
                    </a:moveTo>
                    <a:lnTo>
                      <a:pt x="5" y="0"/>
                    </a:lnTo>
                    <a:cubicBezTo>
                      <a:pt x="609" y="2"/>
                      <a:pt x="1106" y="495"/>
                      <a:pt x="1106" y="1098"/>
                    </a:cubicBezTo>
                    <a:cubicBezTo>
                      <a:pt x="1106" y="1702"/>
                      <a:pt x="1605" y="2195"/>
                      <a:pt x="2213" y="2195"/>
                    </a:cubicBezTo>
                    <a:lnTo>
                      <a:pt x="2794" y="2195"/>
                    </a:lnTo>
                    <a:cubicBezTo>
                      <a:pt x="2185" y="2195"/>
                      <a:pt x="1687" y="1702"/>
                      <a:pt x="1687" y="1098"/>
                    </a:cubicBezTo>
                    <a:cubicBezTo>
                      <a:pt x="1687" y="494"/>
                      <a:pt x="1188" y="0"/>
                      <a:pt x="58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8" name="Google Shape;728;p13"/>
              <p:cNvSpPr/>
              <p:nvPr/>
            </p:nvSpPr>
            <p:spPr>
              <a:xfrm>
                <a:off x="7370564" y="228600"/>
                <a:ext cx="667296" cy="579544"/>
              </a:xfrm>
              <a:custGeom>
                <a:rect b="b" l="l" r="r" t="t"/>
                <a:pathLst>
                  <a:path extrusionOk="0" h="10349" w="11916">
                    <a:moveTo>
                      <a:pt x="5958" y="0"/>
                    </a:moveTo>
                    <a:cubicBezTo>
                      <a:pt x="5535" y="337"/>
                      <a:pt x="3949" y="1480"/>
                      <a:pt x="1957" y="1514"/>
                    </a:cubicBezTo>
                    <a:cubicBezTo>
                      <a:pt x="1957" y="1514"/>
                      <a:pt x="0" y="8160"/>
                      <a:pt x="5958" y="10348"/>
                    </a:cubicBezTo>
                    <a:cubicBezTo>
                      <a:pt x="11916" y="8160"/>
                      <a:pt x="9958" y="1514"/>
                      <a:pt x="9958" y="1514"/>
                    </a:cubicBezTo>
                    <a:cubicBezTo>
                      <a:pt x="7966" y="1482"/>
                      <a:pt x="6381" y="337"/>
                      <a:pt x="595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29" name="Google Shape;729;p13"/>
              <p:cNvSpPr/>
              <p:nvPr/>
            </p:nvSpPr>
            <p:spPr>
              <a:xfrm>
                <a:off x="7581740" y="405056"/>
                <a:ext cx="258888" cy="203112"/>
              </a:xfrm>
              <a:custGeom>
                <a:rect b="b" l="l" r="r" t="t"/>
                <a:pathLst>
                  <a:path extrusionOk="0" h="3627" w="4623">
                    <a:moveTo>
                      <a:pt x="4111" y="1"/>
                    </a:moveTo>
                    <a:lnTo>
                      <a:pt x="1740" y="2717"/>
                    </a:lnTo>
                    <a:lnTo>
                      <a:pt x="395" y="1759"/>
                    </a:lnTo>
                    <a:lnTo>
                      <a:pt x="0" y="2310"/>
                    </a:lnTo>
                    <a:lnTo>
                      <a:pt x="1845" y="3627"/>
                    </a:lnTo>
                    <a:lnTo>
                      <a:pt x="4623" y="448"/>
                    </a:lnTo>
                    <a:lnTo>
                      <a:pt x="4111"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0" name="Google Shape;730;p13"/>
              <p:cNvSpPr/>
              <p:nvPr/>
            </p:nvSpPr>
            <p:spPr>
              <a:xfrm>
                <a:off x="7615844" y="308512"/>
                <a:ext cx="422016" cy="499632"/>
              </a:xfrm>
              <a:custGeom>
                <a:rect b="b" l="l" r="r" t="t"/>
                <a:pathLst>
                  <a:path extrusionOk="0" h="8922" w="7536">
                    <a:moveTo>
                      <a:pt x="4694" y="0"/>
                    </a:moveTo>
                    <a:cubicBezTo>
                      <a:pt x="4798" y="2523"/>
                      <a:pt x="4170" y="6286"/>
                      <a:pt x="1" y="8130"/>
                    </a:cubicBezTo>
                    <a:cubicBezTo>
                      <a:pt x="453" y="8431"/>
                      <a:pt x="973" y="8700"/>
                      <a:pt x="1577" y="8921"/>
                    </a:cubicBezTo>
                    <a:cubicBezTo>
                      <a:pt x="7536" y="6733"/>
                      <a:pt x="5578" y="87"/>
                      <a:pt x="5578" y="87"/>
                    </a:cubicBezTo>
                    <a:cubicBezTo>
                      <a:pt x="5274" y="82"/>
                      <a:pt x="4977" y="50"/>
                      <a:pt x="469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1" name="Google Shape;731;p13"/>
              <p:cNvSpPr/>
              <p:nvPr/>
            </p:nvSpPr>
            <p:spPr>
              <a:xfrm>
                <a:off x="7456852" y="1020832"/>
                <a:ext cx="632912" cy="135800"/>
              </a:xfrm>
              <a:custGeom>
                <a:rect b="b" l="l" r="r" t="t"/>
                <a:pathLst>
                  <a:path extrusionOk="0" h="2425" w="11302">
                    <a:moveTo>
                      <a:pt x="1632" y="0"/>
                    </a:moveTo>
                    <a:cubicBezTo>
                      <a:pt x="736" y="0"/>
                      <a:pt x="0" y="545"/>
                      <a:pt x="0" y="1212"/>
                    </a:cubicBezTo>
                    <a:cubicBezTo>
                      <a:pt x="0" y="1878"/>
                      <a:pt x="734" y="2424"/>
                      <a:pt x="1632" y="2424"/>
                    </a:cubicBezTo>
                    <a:lnTo>
                      <a:pt x="9671" y="2424"/>
                    </a:lnTo>
                    <a:cubicBezTo>
                      <a:pt x="10569" y="2424"/>
                      <a:pt x="11302" y="1878"/>
                      <a:pt x="11302" y="1212"/>
                    </a:cubicBezTo>
                    <a:cubicBezTo>
                      <a:pt x="11302" y="545"/>
                      <a:pt x="10569" y="0"/>
                      <a:pt x="9671"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2" name="Google Shape;732;p13"/>
              <p:cNvSpPr/>
              <p:nvPr/>
            </p:nvSpPr>
            <p:spPr>
              <a:xfrm>
                <a:off x="7520357" y="1057176"/>
                <a:ext cx="68824" cy="70784"/>
              </a:xfrm>
              <a:custGeom>
                <a:rect b="b" l="l" r="r" t="t"/>
                <a:pathLst>
                  <a:path extrusionOk="0" h="1264" w="1229">
                    <a:moveTo>
                      <a:pt x="513" y="1"/>
                    </a:moveTo>
                    <a:lnTo>
                      <a:pt x="516" y="457"/>
                    </a:lnTo>
                    <a:lnTo>
                      <a:pt x="106" y="217"/>
                    </a:lnTo>
                    <a:lnTo>
                      <a:pt x="0" y="406"/>
                    </a:lnTo>
                    <a:lnTo>
                      <a:pt x="405" y="630"/>
                    </a:lnTo>
                    <a:lnTo>
                      <a:pt x="0" y="857"/>
                    </a:lnTo>
                    <a:lnTo>
                      <a:pt x="106" y="1044"/>
                    </a:lnTo>
                    <a:lnTo>
                      <a:pt x="516" y="803"/>
                    </a:lnTo>
                    <a:lnTo>
                      <a:pt x="513" y="1264"/>
                    </a:lnTo>
                    <a:lnTo>
                      <a:pt x="716" y="1264"/>
                    </a:lnTo>
                    <a:lnTo>
                      <a:pt x="712" y="803"/>
                    </a:lnTo>
                    <a:lnTo>
                      <a:pt x="1122" y="1044"/>
                    </a:lnTo>
                    <a:lnTo>
                      <a:pt x="1229" y="857"/>
                    </a:lnTo>
                    <a:lnTo>
                      <a:pt x="825" y="630"/>
                    </a:lnTo>
                    <a:lnTo>
                      <a:pt x="1229" y="406"/>
                    </a:lnTo>
                    <a:lnTo>
                      <a:pt x="1122" y="217"/>
                    </a:lnTo>
                    <a:lnTo>
                      <a:pt x="712"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3" name="Google Shape;733;p13"/>
              <p:cNvSpPr/>
              <p:nvPr/>
            </p:nvSpPr>
            <p:spPr>
              <a:xfrm>
                <a:off x="7633421" y="1057176"/>
                <a:ext cx="68768" cy="70784"/>
              </a:xfrm>
              <a:custGeom>
                <a:rect b="b" l="l" r="r" t="t"/>
                <a:pathLst>
                  <a:path extrusionOk="0" h="1264" w="1228">
                    <a:moveTo>
                      <a:pt x="513" y="1"/>
                    </a:moveTo>
                    <a:lnTo>
                      <a:pt x="517" y="457"/>
                    </a:lnTo>
                    <a:lnTo>
                      <a:pt x="107" y="217"/>
                    </a:lnTo>
                    <a:lnTo>
                      <a:pt x="0" y="406"/>
                    </a:lnTo>
                    <a:lnTo>
                      <a:pt x="406" y="630"/>
                    </a:lnTo>
                    <a:lnTo>
                      <a:pt x="0" y="857"/>
                    </a:lnTo>
                    <a:lnTo>
                      <a:pt x="107" y="1044"/>
                    </a:lnTo>
                    <a:lnTo>
                      <a:pt x="517" y="803"/>
                    </a:lnTo>
                    <a:lnTo>
                      <a:pt x="513" y="1264"/>
                    </a:lnTo>
                    <a:lnTo>
                      <a:pt x="716" y="1264"/>
                    </a:lnTo>
                    <a:lnTo>
                      <a:pt x="714" y="803"/>
                    </a:lnTo>
                    <a:lnTo>
                      <a:pt x="714" y="803"/>
                    </a:lnTo>
                    <a:lnTo>
                      <a:pt x="1121" y="1044"/>
                    </a:lnTo>
                    <a:lnTo>
                      <a:pt x="1228" y="857"/>
                    </a:lnTo>
                    <a:lnTo>
                      <a:pt x="824" y="630"/>
                    </a:lnTo>
                    <a:lnTo>
                      <a:pt x="1228" y="406"/>
                    </a:lnTo>
                    <a:lnTo>
                      <a:pt x="1121"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4" name="Google Shape;734;p13"/>
              <p:cNvSpPr/>
              <p:nvPr/>
            </p:nvSpPr>
            <p:spPr>
              <a:xfrm>
                <a:off x="7746597" y="1057176"/>
                <a:ext cx="68656" cy="70784"/>
              </a:xfrm>
              <a:custGeom>
                <a:rect b="b" l="l" r="r" t="t"/>
                <a:pathLst>
                  <a:path extrusionOk="0" h="1264" w="1226">
                    <a:moveTo>
                      <a:pt x="513" y="1"/>
                    </a:moveTo>
                    <a:lnTo>
                      <a:pt x="516" y="457"/>
                    </a:lnTo>
                    <a:lnTo>
                      <a:pt x="106" y="217"/>
                    </a:lnTo>
                    <a:lnTo>
                      <a:pt x="1" y="406"/>
                    </a:lnTo>
                    <a:lnTo>
                      <a:pt x="407" y="630"/>
                    </a:lnTo>
                    <a:lnTo>
                      <a:pt x="1" y="857"/>
                    </a:lnTo>
                    <a:lnTo>
                      <a:pt x="106" y="1044"/>
                    </a:lnTo>
                    <a:lnTo>
                      <a:pt x="516" y="803"/>
                    </a:lnTo>
                    <a:lnTo>
                      <a:pt x="513" y="1264"/>
                    </a:lnTo>
                    <a:lnTo>
                      <a:pt x="715" y="1264"/>
                    </a:lnTo>
                    <a:lnTo>
                      <a:pt x="712" y="803"/>
                    </a:lnTo>
                    <a:lnTo>
                      <a:pt x="712" y="803"/>
                    </a:lnTo>
                    <a:lnTo>
                      <a:pt x="1121" y="1044"/>
                    </a:lnTo>
                    <a:lnTo>
                      <a:pt x="1226" y="857"/>
                    </a:lnTo>
                    <a:lnTo>
                      <a:pt x="822" y="630"/>
                    </a:lnTo>
                    <a:lnTo>
                      <a:pt x="1226" y="406"/>
                    </a:lnTo>
                    <a:lnTo>
                      <a:pt x="1121" y="217"/>
                    </a:lnTo>
                    <a:lnTo>
                      <a:pt x="712" y="457"/>
                    </a:lnTo>
                    <a:lnTo>
                      <a:pt x="715"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5" name="Google Shape;735;p13"/>
              <p:cNvSpPr/>
              <p:nvPr/>
            </p:nvSpPr>
            <p:spPr>
              <a:xfrm>
                <a:off x="7859436" y="1057176"/>
                <a:ext cx="68824" cy="70784"/>
              </a:xfrm>
              <a:custGeom>
                <a:rect b="b" l="l" r="r" t="t"/>
                <a:pathLst>
                  <a:path extrusionOk="0" h="1264" w="1229">
                    <a:moveTo>
                      <a:pt x="512" y="1"/>
                    </a:moveTo>
                    <a:lnTo>
                      <a:pt x="516" y="457"/>
                    </a:lnTo>
                    <a:lnTo>
                      <a:pt x="516" y="457"/>
                    </a:lnTo>
                    <a:lnTo>
                      <a:pt x="106" y="217"/>
                    </a:lnTo>
                    <a:lnTo>
                      <a:pt x="0" y="406"/>
                    </a:lnTo>
                    <a:lnTo>
                      <a:pt x="407" y="630"/>
                    </a:lnTo>
                    <a:lnTo>
                      <a:pt x="0" y="857"/>
                    </a:lnTo>
                    <a:lnTo>
                      <a:pt x="106" y="1044"/>
                    </a:lnTo>
                    <a:lnTo>
                      <a:pt x="516" y="803"/>
                    </a:lnTo>
                    <a:lnTo>
                      <a:pt x="512"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6" name="Google Shape;736;p13"/>
              <p:cNvSpPr/>
              <p:nvPr/>
            </p:nvSpPr>
            <p:spPr>
              <a:xfrm>
                <a:off x="7972501" y="1057176"/>
                <a:ext cx="68824" cy="70784"/>
              </a:xfrm>
              <a:custGeom>
                <a:rect b="b" l="l" r="r" t="t"/>
                <a:pathLst>
                  <a:path extrusionOk="0" h="1264" w="1229">
                    <a:moveTo>
                      <a:pt x="513" y="1"/>
                    </a:moveTo>
                    <a:lnTo>
                      <a:pt x="517" y="457"/>
                    </a:lnTo>
                    <a:lnTo>
                      <a:pt x="517" y="457"/>
                    </a:lnTo>
                    <a:lnTo>
                      <a:pt x="107" y="217"/>
                    </a:lnTo>
                    <a:lnTo>
                      <a:pt x="0" y="406"/>
                    </a:lnTo>
                    <a:lnTo>
                      <a:pt x="406" y="630"/>
                    </a:lnTo>
                    <a:lnTo>
                      <a:pt x="0" y="857"/>
                    </a:lnTo>
                    <a:lnTo>
                      <a:pt x="107" y="1044"/>
                    </a:lnTo>
                    <a:lnTo>
                      <a:pt x="517" y="803"/>
                    </a:lnTo>
                    <a:lnTo>
                      <a:pt x="513" y="1264"/>
                    </a:lnTo>
                    <a:lnTo>
                      <a:pt x="716" y="1264"/>
                    </a:lnTo>
                    <a:lnTo>
                      <a:pt x="714" y="803"/>
                    </a:lnTo>
                    <a:lnTo>
                      <a:pt x="1124" y="1044"/>
                    </a:lnTo>
                    <a:lnTo>
                      <a:pt x="1229" y="857"/>
                    </a:lnTo>
                    <a:lnTo>
                      <a:pt x="825" y="630"/>
                    </a:lnTo>
                    <a:lnTo>
                      <a:pt x="1229" y="406"/>
                    </a:lnTo>
                    <a:lnTo>
                      <a:pt x="1124" y="217"/>
                    </a:lnTo>
                    <a:lnTo>
                      <a:pt x="714" y="457"/>
                    </a:lnTo>
                    <a:lnTo>
                      <a:pt x="716"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737" name="Google Shape;737;p13"/>
            <p:cNvSpPr/>
            <p:nvPr/>
          </p:nvSpPr>
          <p:spPr>
            <a:xfrm flipH="1">
              <a:off x="7133528" y="228600"/>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8" name="Google Shape;738;p13"/>
            <p:cNvSpPr/>
            <p:nvPr/>
          </p:nvSpPr>
          <p:spPr>
            <a:xfrm flipH="1">
              <a:off x="8497777" y="1436248"/>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39" name="Google Shape;739;p13"/>
            <p:cNvSpPr/>
            <p:nvPr/>
          </p:nvSpPr>
          <p:spPr>
            <a:xfrm flipH="1">
              <a:off x="8879600" y="124887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740" name="Google Shape;740;p13"/>
          <p:cNvSpPr txBox="1"/>
          <p:nvPr/>
        </p:nvSpPr>
        <p:spPr>
          <a:xfrm>
            <a:off x="2499066" y="372968"/>
            <a:ext cx="8173527" cy="670709"/>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a:ea typeface="Montserrat"/>
                <a:cs typeface="Montserrat"/>
                <a:sym typeface="Montserrat"/>
              </a:rPr>
              <a:t>6. Requirement Verifycation là gì?</a:t>
            </a:r>
            <a:endParaRPr b="1" sz="2667">
              <a:solidFill>
                <a:schemeClr val="dk1"/>
              </a:solidFill>
              <a:latin typeface="Montserrat"/>
              <a:ea typeface="Montserrat"/>
              <a:cs typeface="Montserrat"/>
              <a:sym typeface="Montserrat"/>
            </a:endParaRPr>
          </a:p>
        </p:txBody>
      </p:sp>
      <p:pic>
        <p:nvPicPr>
          <p:cNvPr id="741" name="Google Shape;741;p13"/>
          <p:cNvPicPr preferRelativeResize="0"/>
          <p:nvPr/>
        </p:nvPicPr>
        <p:blipFill rotWithShape="1">
          <a:blip r:embed="rId3">
            <a:alphaModFix/>
          </a:blip>
          <a:srcRect b="0" l="0" r="0" t="0"/>
          <a:stretch/>
        </p:blipFill>
        <p:spPr>
          <a:xfrm>
            <a:off x="6801081" y="1478609"/>
            <a:ext cx="4682936" cy="497629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p14"/>
          <p:cNvPicPr preferRelativeResize="0"/>
          <p:nvPr/>
        </p:nvPicPr>
        <p:blipFill rotWithShape="1">
          <a:blip r:embed="rId3">
            <a:alphaModFix/>
          </a:blip>
          <a:srcRect b="0" l="0" r="0" t="0"/>
          <a:stretch/>
        </p:blipFill>
        <p:spPr>
          <a:xfrm>
            <a:off x="1292645" y="935032"/>
            <a:ext cx="9268859" cy="2493969"/>
          </a:xfrm>
          <a:prstGeom prst="rect">
            <a:avLst/>
          </a:prstGeom>
          <a:noFill/>
          <a:ln>
            <a:noFill/>
          </a:ln>
        </p:spPr>
      </p:pic>
      <p:sp>
        <p:nvSpPr>
          <p:cNvPr id="747" name="Google Shape;747;p14"/>
          <p:cNvSpPr txBox="1"/>
          <p:nvPr/>
        </p:nvSpPr>
        <p:spPr>
          <a:xfrm>
            <a:off x="1437505" y="304794"/>
            <a:ext cx="7438964" cy="457473"/>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a:ea typeface="Montserrat"/>
                <a:cs typeface="Montserrat"/>
                <a:sym typeface="Montserrat"/>
              </a:rPr>
              <a:t>Sự khác biệt giữa xác minh và xác thực:</a:t>
            </a:r>
            <a:endParaRPr b="1" sz="2667">
              <a:solidFill>
                <a:schemeClr val="dk1"/>
              </a:solidFill>
              <a:latin typeface="Montserrat"/>
              <a:ea typeface="Montserrat"/>
              <a:cs typeface="Montserrat"/>
              <a:sym typeface="Montserrat"/>
            </a:endParaRPr>
          </a:p>
        </p:txBody>
      </p:sp>
      <p:graphicFrame>
        <p:nvGraphicFramePr>
          <p:cNvPr id="748" name="Google Shape;748;p14"/>
          <p:cNvGraphicFramePr/>
          <p:nvPr/>
        </p:nvGraphicFramePr>
        <p:xfrm>
          <a:off x="308472" y="3502448"/>
          <a:ext cx="3000000" cy="3000000"/>
        </p:xfrm>
        <a:graphic>
          <a:graphicData uri="http://schemas.openxmlformats.org/drawingml/2006/table">
            <a:tbl>
              <a:tblPr>
                <a:noFill/>
                <a:tableStyleId>{CBA709F9-C8BF-4F31-8987-93036FA9289E}</a:tableStyleId>
              </a:tblPr>
              <a:tblGrid>
                <a:gridCol w="5594800"/>
                <a:gridCol w="6156525"/>
              </a:tblGrid>
              <a:tr h="697600">
                <a:tc>
                  <a:txBody>
                    <a:bodyPr/>
                    <a:lstStyle/>
                    <a:p>
                      <a:pPr indent="0" lvl="0" marL="0" marR="0" rtl="0" algn="l">
                        <a:lnSpc>
                          <a:spcPct val="100000"/>
                        </a:lnSpc>
                        <a:spcBef>
                          <a:spcPts val="0"/>
                        </a:spcBef>
                        <a:spcAft>
                          <a:spcPts val="0"/>
                        </a:spcAft>
                        <a:buNone/>
                      </a:pPr>
                      <a:r>
                        <a:rPr lang="en-US" sz="2000" u="none" cap="none" strike="noStrike">
                          <a:latin typeface="Times New Roman"/>
                          <a:ea typeface="Times New Roman"/>
                          <a:cs typeface="Times New Roman"/>
                          <a:sym typeface="Times New Roman"/>
                        </a:rPr>
                        <a:t>Xác minh yêu cầu(Requirement </a:t>
                      </a:r>
                      <a:r>
                        <a:rPr lang="en-US" sz="2000">
                          <a:latin typeface="Times New Roman"/>
                          <a:ea typeface="Times New Roman"/>
                          <a:cs typeface="Times New Roman"/>
                          <a:sym typeface="Times New Roman"/>
                        </a:rPr>
                        <a:t>Verification</a:t>
                      </a:r>
                      <a:r>
                        <a:rPr lang="en-US" sz="2000" u="none" cap="none" strike="noStrike">
                          <a:latin typeface="Times New Roman"/>
                          <a:ea typeface="Times New Roman"/>
                          <a:cs typeface="Times New Roman"/>
                          <a:sym typeface="Times New Roman"/>
                        </a:rPr>
                        <a:t>)</a:t>
                      </a:r>
                      <a:endParaRPr sz="2000" u="none" cap="none" strike="noStrike">
                        <a:latin typeface="Times New Roman"/>
                        <a:ea typeface="Times New Roman"/>
                        <a:cs typeface="Times New Roman"/>
                        <a:sym typeface="Times New Roman"/>
                      </a:endParaRPr>
                    </a:p>
                  </a:txBody>
                  <a:tcPr marT="60950" marB="60950" marR="121925" marL="121925"/>
                </a:tc>
                <a:tc>
                  <a:txBody>
                    <a:bodyPr/>
                    <a:lstStyle/>
                    <a:p>
                      <a:pPr indent="0" lvl="0" marL="0" marR="0" rtl="0" algn="l">
                        <a:lnSpc>
                          <a:spcPct val="100000"/>
                        </a:lnSpc>
                        <a:spcBef>
                          <a:spcPts val="0"/>
                        </a:spcBef>
                        <a:spcAft>
                          <a:spcPts val="0"/>
                        </a:spcAft>
                        <a:buNone/>
                      </a:pPr>
                      <a:r>
                        <a:rPr lang="en-US" sz="2000" u="none" cap="none" strike="noStrike">
                          <a:latin typeface="Times New Roman"/>
                          <a:ea typeface="Times New Roman"/>
                          <a:cs typeface="Times New Roman"/>
                          <a:sym typeface="Times New Roman"/>
                        </a:rPr>
                        <a:t>Xác thực yêu cầu (</a:t>
                      </a:r>
                      <a:r>
                        <a:rPr b="0" i="0" lang="en-US" sz="2000" u="none" cap="none" strike="noStrike">
                          <a:solidFill>
                            <a:schemeClr val="dk1"/>
                          </a:solidFill>
                          <a:latin typeface="Times New Roman"/>
                          <a:ea typeface="Times New Roman"/>
                          <a:cs typeface="Times New Roman"/>
                          <a:sym typeface="Times New Roman"/>
                        </a:rPr>
                        <a:t>Requirement Validation)</a:t>
                      </a:r>
                      <a:endParaRPr sz="2000" u="none" cap="none" strike="noStrike">
                        <a:latin typeface="Times New Roman"/>
                        <a:ea typeface="Times New Roman"/>
                        <a:cs typeface="Times New Roman"/>
                        <a:sym typeface="Times New Roman"/>
                      </a:endParaRPr>
                    </a:p>
                  </a:txBody>
                  <a:tcPr marT="60950" marB="60950" marR="121925" marL="121925"/>
                </a:tc>
              </a:tr>
              <a:tr h="1219200">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Arial"/>
                          <a:ea typeface="Arial"/>
                          <a:cs typeface="Arial"/>
                          <a:sym typeface="Arial"/>
                        </a:rPr>
                        <a:t>- </a:t>
                      </a:r>
                      <a:r>
                        <a:rPr i="0" lang="en-US" sz="2400" u="none" cap="none" strike="noStrike">
                          <a:solidFill>
                            <a:srgbClr val="000000"/>
                          </a:solidFill>
                          <a:latin typeface="Times New Roman"/>
                          <a:ea typeface="Times New Roman"/>
                          <a:cs typeface="Times New Roman"/>
                          <a:sym typeface="Times New Roman"/>
                        </a:rPr>
                        <a:t>quá trình xác nhận rằng các yêu cầu hệ thống chứa tất cả các yếu tố cần thiết của các yêu cầu được viết tốt</a:t>
                      </a:r>
                      <a:endParaRPr sz="2400" u="none" cap="none" strike="noStrike">
                        <a:latin typeface="Times New Roman"/>
                        <a:ea typeface="Times New Roman"/>
                        <a:cs typeface="Times New Roman"/>
                        <a:sym typeface="Times New Roman"/>
                      </a:endParaRPr>
                    </a:p>
                  </a:txBody>
                  <a:tcPr marT="60950" marB="60950" marR="121925" marL="121925"/>
                </a:tc>
                <a:tc>
                  <a:txBody>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 </a:t>
                      </a:r>
                      <a:r>
                        <a:rPr b="0" i="0" lang="en-US" sz="2400" u="none" cap="none" strike="noStrike">
                          <a:solidFill>
                            <a:srgbClr val="000000"/>
                          </a:solidFill>
                          <a:latin typeface="Times New Roman"/>
                          <a:ea typeface="Times New Roman"/>
                          <a:cs typeface="Times New Roman"/>
                          <a:sym typeface="Times New Roman"/>
                        </a:rPr>
                        <a:t>quá trình xác nhận rằng các yêu cầu được viết phù hợp với yêu cầu của các bên liên quan.</a:t>
                      </a:r>
                      <a:endParaRPr/>
                    </a:p>
                  </a:txBody>
                  <a:tcPr marT="60950" marB="60950" marR="121925" marL="121925"/>
                </a:tc>
              </a:tr>
              <a:tr h="1410850">
                <a:tc>
                  <a:txBody>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 - kiểm tra xem các yêu cầu có đầy đủ, chính xác và nhất quán hay không</a:t>
                      </a:r>
                      <a:endParaRPr sz="2400" u="none" cap="none" strike="noStrike">
                        <a:latin typeface="Times New Roman"/>
                        <a:ea typeface="Times New Roman"/>
                        <a:cs typeface="Times New Roman"/>
                        <a:sym typeface="Times New Roman"/>
                      </a:endParaRPr>
                    </a:p>
                  </a:txBody>
                  <a:tcPr marT="60950" marB="60950" marR="121925" marL="121925"/>
                </a:tc>
                <a:tc>
                  <a:txBody>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rgbClr val="000000"/>
                          </a:solidFill>
                          <a:latin typeface="Arial"/>
                          <a:ea typeface="Arial"/>
                          <a:cs typeface="Arial"/>
                          <a:sym typeface="Arial"/>
                        </a:rPr>
                        <a:t> - </a:t>
                      </a:r>
                      <a:r>
                        <a:rPr b="0" i="0" lang="en-US" sz="2400" u="none" cap="none" strike="noStrike">
                          <a:solidFill>
                            <a:srgbClr val="000000"/>
                          </a:solidFill>
                          <a:latin typeface="Times New Roman"/>
                          <a:ea typeface="Times New Roman"/>
                          <a:cs typeface="Times New Roman"/>
                          <a:sym typeface="Times New Roman"/>
                        </a:rPr>
                        <a:t>kiểm tra xem các yêu cầu có mô tả các mục tiêu và chức năng dự định của hệ thống hay không.</a:t>
                      </a:r>
                      <a:endParaRPr/>
                    </a:p>
                  </a:txBody>
                  <a:tcPr marT="60950" marB="60950" marR="121925" marL="1219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5"/>
          <p:cNvSpPr txBox="1"/>
          <p:nvPr/>
        </p:nvSpPr>
        <p:spPr>
          <a:xfrm>
            <a:off x="960000" y="1663300"/>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Medium"/>
                <a:ea typeface="Montserrat Medium"/>
                <a:cs typeface="Montserrat Medium"/>
                <a:sym typeface="Montserrat Medium"/>
              </a:rPr>
              <a:t>1. SRS là gì?</a:t>
            </a:r>
            <a:endParaRPr b="1" sz="2667">
              <a:solidFill>
                <a:schemeClr val="dk1"/>
              </a:solidFill>
              <a:latin typeface="Montserrat"/>
              <a:ea typeface="Montserrat"/>
              <a:cs typeface="Montserrat"/>
              <a:sym typeface="Montserrat"/>
            </a:endParaRPr>
          </a:p>
        </p:txBody>
      </p:sp>
      <p:sp>
        <p:nvSpPr>
          <p:cNvPr id="754" name="Google Shape;754;p15"/>
          <p:cNvSpPr txBox="1"/>
          <p:nvPr>
            <p:ph type="title"/>
          </p:nvPr>
        </p:nvSpPr>
        <p:spPr>
          <a:xfrm>
            <a:off x="511445" y="720000"/>
            <a:ext cx="11229982" cy="783336"/>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3500"/>
              <a:buNone/>
            </a:pPr>
            <a:r>
              <a:rPr lang="en-US"/>
              <a:t>II.SRS(Software Requirements Specification) </a:t>
            </a:r>
            <a:endParaRPr/>
          </a:p>
        </p:txBody>
      </p:sp>
      <p:sp>
        <p:nvSpPr>
          <p:cNvPr id="755" name="Google Shape;755;p15"/>
          <p:cNvSpPr txBox="1"/>
          <p:nvPr/>
        </p:nvSpPr>
        <p:spPr>
          <a:xfrm>
            <a:off x="1052766" y="2584172"/>
            <a:ext cx="5319064" cy="3794507"/>
          </a:xfrm>
          <a:prstGeom prst="rect">
            <a:avLst/>
          </a:prstGeom>
          <a:noFill/>
          <a:ln>
            <a:noFill/>
          </a:ln>
        </p:spPr>
        <p:txBody>
          <a:bodyPr anchorCtr="0" anchor="t" bIns="121900" lIns="120000" spcFirstLastPara="1" rIns="120000" wrap="square" tIns="121900">
            <a:noAutofit/>
          </a:bodyPr>
          <a:lstStyle/>
          <a:p>
            <a:pPr indent="0" lvl="0" marL="0" marR="0" rtl="0" algn="l">
              <a:lnSpc>
                <a:spcPct val="150000"/>
              </a:lnSpc>
              <a:spcBef>
                <a:spcPts val="0"/>
              </a:spcBef>
              <a:spcAft>
                <a:spcPts val="0"/>
              </a:spcAft>
              <a:buNone/>
            </a:pPr>
            <a:r>
              <a:rPr b="0" i="0" lang="en-US" sz="2400" u="none" strike="noStrike">
                <a:solidFill>
                  <a:srgbClr val="000000"/>
                </a:solidFill>
                <a:latin typeface="Times New Roman"/>
                <a:ea typeface="Times New Roman"/>
                <a:cs typeface="Times New Roman"/>
                <a:sym typeface="Times New Roman"/>
              </a:rPr>
              <a:t> - là một tài liệu quan trọng trong quá trình phát triển phần mềm, mô tả các yêu cầu chức năng và phi chức năng của phần mềm cần được phát triển</a:t>
            </a:r>
            <a:endParaRPr b="1" sz="2400">
              <a:solidFill>
                <a:schemeClr val="dk1"/>
              </a:solidFill>
              <a:latin typeface="Montserrat"/>
              <a:ea typeface="Montserrat"/>
              <a:cs typeface="Montserrat"/>
              <a:sym typeface="Montserrat"/>
            </a:endParaRPr>
          </a:p>
        </p:txBody>
      </p:sp>
      <p:pic>
        <p:nvPicPr>
          <p:cNvPr id="756" name="Google Shape;756;p15"/>
          <p:cNvPicPr preferRelativeResize="0"/>
          <p:nvPr/>
        </p:nvPicPr>
        <p:blipFill rotWithShape="1">
          <a:blip r:embed="rId3">
            <a:alphaModFix/>
          </a:blip>
          <a:srcRect b="0" l="0" r="0" t="0"/>
          <a:stretch/>
        </p:blipFill>
        <p:spPr>
          <a:xfrm>
            <a:off x="6623841" y="1663301"/>
            <a:ext cx="5319064" cy="391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pic>
        <p:nvPicPr>
          <p:cNvPr id="761" name="Google Shape;761;p16"/>
          <p:cNvPicPr preferRelativeResize="0"/>
          <p:nvPr/>
        </p:nvPicPr>
        <p:blipFill rotWithShape="1">
          <a:blip r:embed="rId3">
            <a:alphaModFix/>
          </a:blip>
          <a:srcRect b="0" l="0" r="0" t="0"/>
          <a:stretch/>
        </p:blipFill>
        <p:spPr>
          <a:xfrm>
            <a:off x="6540283" y="805912"/>
            <a:ext cx="5398415" cy="5071223"/>
          </a:xfrm>
          <a:prstGeom prst="rect">
            <a:avLst/>
          </a:prstGeom>
          <a:noFill/>
          <a:ln>
            <a:noFill/>
          </a:ln>
        </p:spPr>
      </p:pic>
      <p:sp>
        <p:nvSpPr>
          <p:cNvPr id="762" name="Google Shape;762;p16"/>
          <p:cNvSpPr txBox="1"/>
          <p:nvPr>
            <p:ph idx="1" type="subTitle"/>
          </p:nvPr>
        </p:nvSpPr>
        <p:spPr>
          <a:xfrm>
            <a:off x="665531" y="534364"/>
            <a:ext cx="5136000" cy="543095"/>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dk1"/>
              </a:buClr>
              <a:buSzPts val="1400"/>
              <a:buFont typeface="Montserrat Medium"/>
              <a:buNone/>
            </a:pPr>
            <a:r>
              <a:rPr lang="en-US" sz="2800"/>
              <a:t>Vai trò của SRS: </a:t>
            </a:r>
            <a:endParaRPr/>
          </a:p>
        </p:txBody>
      </p:sp>
      <p:sp>
        <p:nvSpPr>
          <p:cNvPr id="763" name="Google Shape;763;p16"/>
          <p:cNvSpPr txBox="1"/>
          <p:nvPr/>
        </p:nvSpPr>
        <p:spPr>
          <a:xfrm>
            <a:off x="253302" y="1352820"/>
            <a:ext cx="5992515" cy="4524315"/>
          </a:xfrm>
          <a:prstGeom prst="rect">
            <a:avLst/>
          </a:prstGeom>
          <a:noFill/>
          <a:ln>
            <a:noFill/>
          </a:ln>
        </p:spPr>
        <p:txBody>
          <a:bodyPr anchorCtr="0" anchor="t" bIns="45700" lIns="91425" spcFirstLastPara="1" rIns="91425" wrap="square" tIns="45700">
            <a:spAutoFit/>
          </a:bodyPr>
          <a:lstStyle/>
          <a:p>
            <a:pPr indent="0" lvl="0" marL="1143000" marR="0" rtl="0" algn="l">
              <a:spcBef>
                <a:spcPts val="0"/>
              </a:spcBef>
              <a:spcAft>
                <a:spcPts val="0"/>
              </a:spcAft>
              <a:buNone/>
            </a:pPr>
            <a:r>
              <a:rPr b="0" i="0" lang="en-US" sz="1800" u="none" strike="noStrike">
                <a:solidFill>
                  <a:srgbClr val="000000"/>
                </a:solidFill>
                <a:latin typeface="Times New Roman"/>
                <a:ea typeface="Times New Roman"/>
                <a:cs typeface="Times New Roman"/>
                <a:sym typeface="Times New Roman"/>
              </a:rPr>
              <a:t>·</a:t>
            </a:r>
            <a:r>
              <a:rPr b="0" i="0" lang="en-US" sz="800" u="none" strike="noStrike">
                <a:solidFill>
                  <a:srgbClr val="000000"/>
                </a:solidFill>
                <a:latin typeface="Times New Roman"/>
                <a:ea typeface="Times New Roman"/>
                <a:cs typeface="Times New Roman"/>
                <a:sym typeface="Times New Roman"/>
              </a:rPr>
              <a:t>  </a:t>
            </a:r>
            <a:r>
              <a:rPr b="0" i="0" lang="en-US" sz="1800" u="none" strike="noStrike">
                <a:solidFill>
                  <a:srgbClr val="000000"/>
                </a:solidFill>
                <a:latin typeface="Times New Roman"/>
                <a:ea typeface="Times New Roman"/>
                <a:cs typeface="Times New Roman"/>
                <a:sym typeface="Times New Roman"/>
              </a:rPr>
              <a:t>Giúp đội phát triển xây dựng hệ thống chính xác, mô tả đầy đủ chức năng</a:t>
            </a:r>
            <a:endParaRPr b="0" sz="1800">
              <a:solidFill>
                <a:schemeClr val="dk1"/>
              </a:solidFill>
              <a:latin typeface="Times New Roman"/>
              <a:ea typeface="Times New Roman"/>
              <a:cs typeface="Times New Roman"/>
              <a:sym typeface="Times New Roman"/>
            </a:endParaRPr>
          </a:p>
          <a:p>
            <a:pPr indent="0" lvl="0" marL="1143000" marR="0" rtl="0" algn="l">
              <a:spcBef>
                <a:spcPts val="2400"/>
              </a:spcBef>
              <a:spcAft>
                <a:spcPts val="0"/>
              </a:spcAft>
              <a:buNone/>
            </a:pPr>
            <a:r>
              <a:rPr b="0" i="0" lang="en-US" sz="1800" u="none" strike="noStrike">
                <a:solidFill>
                  <a:srgbClr val="000000"/>
                </a:solidFill>
                <a:latin typeface="Times New Roman"/>
                <a:ea typeface="Times New Roman"/>
                <a:cs typeface="Times New Roman"/>
                <a:sym typeface="Times New Roman"/>
              </a:rPr>
              <a:t>·  Tránh sai lệch với yêu cầu của khách hàng</a:t>
            </a:r>
            <a:endParaRPr b="0" sz="1800">
              <a:solidFill>
                <a:schemeClr val="dk1"/>
              </a:solidFill>
              <a:latin typeface="Times New Roman"/>
              <a:ea typeface="Times New Roman"/>
              <a:cs typeface="Times New Roman"/>
              <a:sym typeface="Times New Roman"/>
            </a:endParaRPr>
          </a:p>
          <a:p>
            <a:pPr indent="0" lvl="0" marL="1143000" marR="0" rtl="0" algn="l">
              <a:spcBef>
                <a:spcPts val="2400"/>
              </a:spcBef>
              <a:spcAft>
                <a:spcPts val="0"/>
              </a:spcAft>
              <a:buNone/>
            </a:pPr>
            <a:r>
              <a:rPr b="0" i="0" lang="en-US" sz="1800" u="none" strike="noStrike">
                <a:solidFill>
                  <a:srgbClr val="000000"/>
                </a:solidFill>
                <a:latin typeface="Times New Roman"/>
                <a:ea typeface="Times New Roman"/>
                <a:cs typeface="Times New Roman"/>
                <a:sym typeface="Times New Roman"/>
              </a:rPr>
              <a:t>·  Tránh các tranh luận không cần thiết và giúp các bên liên quan hiểu rõ về hệ thống</a:t>
            </a:r>
            <a:endParaRPr b="0" sz="1800">
              <a:solidFill>
                <a:schemeClr val="dk1"/>
              </a:solidFill>
              <a:latin typeface="Times New Roman"/>
              <a:ea typeface="Times New Roman"/>
              <a:cs typeface="Times New Roman"/>
              <a:sym typeface="Times New Roman"/>
            </a:endParaRPr>
          </a:p>
          <a:p>
            <a:pPr indent="0" lvl="0" marL="1143000" marR="0" rtl="0" algn="l">
              <a:spcBef>
                <a:spcPts val="2400"/>
              </a:spcBef>
              <a:spcAft>
                <a:spcPts val="0"/>
              </a:spcAft>
              <a:buNone/>
            </a:pPr>
            <a:r>
              <a:rPr b="0" i="0" lang="en-US" sz="1800" u="none" strike="noStrike">
                <a:solidFill>
                  <a:srgbClr val="000000"/>
                </a:solidFill>
                <a:latin typeface="Times New Roman"/>
                <a:ea typeface="Times New Roman"/>
                <a:cs typeface="Times New Roman"/>
                <a:sym typeface="Times New Roman"/>
              </a:rPr>
              <a:t>·  Dễ dàng bảo trì và nâng cấp các chức năng của hệ thống</a:t>
            </a:r>
            <a:endParaRPr b="0" sz="1800">
              <a:solidFill>
                <a:schemeClr val="dk1"/>
              </a:solidFill>
              <a:latin typeface="Times New Roman"/>
              <a:ea typeface="Times New Roman"/>
              <a:cs typeface="Times New Roman"/>
              <a:sym typeface="Times New Roman"/>
            </a:endParaRPr>
          </a:p>
          <a:p>
            <a:pPr indent="0" lvl="0" marL="1143000" marR="0" rtl="0" algn="l">
              <a:spcBef>
                <a:spcPts val="2400"/>
              </a:spcBef>
              <a:spcAft>
                <a:spcPts val="0"/>
              </a:spcAft>
              <a:buNone/>
            </a:pPr>
            <a:r>
              <a:rPr b="0" i="0" lang="en-US" sz="1800" u="none" strike="noStrike">
                <a:solidFill>
                  <a:srgbClr val="000000"/>
                </a:solidFill>
                <a:latin typeface="Times New Roman"/>
                <a:ea typeface="Times New Roman"/>
                <a:cs typeface="Times New Roman"/>
                <a:sym typeface="Times New Roman"/>
              </a:rPr>
              <a:t>·  Giúp chuyên viên kiểm thử hiểu rõ để xây dựng kịch bản kiểm thử chi tiết.</a:t>
            </a:r>
            <a:endParaRPr b="0" sz="1800">
              <a:solidFill>
                <a:schemeClr val="dk1"/>
              </a:solidFill>
              <a:latin typeface="Times New Roman"/>
              <a:ea typeface="Times New Roman"/>
              <a:cs typeface="Times New Roman"/>
              <a:sym typeface="Times New Roman"/>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pSp>
        <p:nvGrpSpPr>
          <p:cNvPr id="768" name="Google Shape;768;p17"/>
          <p:cNvGrpSpPr/>
          <p:nvPr/>
        </p:nvGrpSpPr>
        <p:grpSpPr>
          <a:xfrm>
            <a:off x="-192881" y="-1091755"/>
            <a:ext cx="1865955" cy="2559240"/>
            <a:chOff x="76190" y="76211"/>
            <a:chExt cx="1399466" cy="1919430"/>
          </a:xfrm>
        </p:grpSpPr>
        <p:sp>
          <p:nvSpPr>
            <p:cNvPr id="769" name="Google Shape;769;p17"/>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770" name="Google Shape;770;p17"/>
            <p:cNvGrpSpPr/>
            <p:nvPr/>
          </p:nvGrpSpPr>
          <p:grpSpPr>
            <a:xfrm>
              <a:off x="228600" y="228600"/>
              <a:ext cx="1023557" cy="1199891"/>
              <a:chOff x="112075" y="-185574"/>
              <a:chExt cx="1023557" cy="1199891"/>
            </a:xfrm>
          </p:grpSpPr>
          <p:sp>
            <p:nvSpPr>
              <p:cNvPr id="771" name="Google Shape;771;p17"/>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2" name="Google Shape;772;p17"/>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3" name="Google Shape;773;p17"/>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4" name="Google Shape;774;p17"/>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5" name="Google Shape;775;p17"/>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6" name="Google Shape;776;p17"/>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7" name="Google Shape;777;p17"/>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8" name="Google Shape;778;p17"/>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79" name="Google Shape;779;p17"/>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0" name="Google Shape;780;p17"/>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781" name="Google Shape;781;p17"/>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2" name="Google Shape;782;p17"/>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83" name="Google Shape;783;p17"/>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784" name="Google Shape;784;p17"/>
          <p:cNvSpPr txBox="1"/>
          <p:nvPr/>
        </p:nvSpPr>
        <p:spPr>
          <a:xfrm>
            <a:off x="1146199" y="369923"/>
            <a:ext cx="11179493" cy="518692"/>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000">
                <a:solidFill>
                  <a:schemeClr val="dk1"/>
                </a:solidFill>
                <a:latin typeface="Montserrat Medium"/>
                <a:ea typeface="Montserrat Medium"/>
                <a:cs typeface="Montserrat Medium"/>
                <a:sym typeface="Montserrat Medium"/>
              </a:rPr>
              <a:t>	</a:t>
            </a:r>
            <a:r>
              <a:rPr b="1" lang="en-US" sz="2400">
                <a:solidFill>
                  <a:schemeClr val="dk1"/>
                </a:solidFill>
                <a:latin typeface="Montserrat Medium"/>
                <a:ea typeface="Montserrat Medium"/>
                <a:cs typeface="Montserrat Medium"/>
                <a:sym typeface="Montserrat Medium"/>
              </a:rPr>
              <a:t>2. Biểu mẫu SRS( mô tả từng phần)</a:t>
            </a:r>
            <a:endParaRPr/>
          </a:p>
        </p:txBody>
      </p:sp>
      <p:sp>
        <p:nvSpPr>
          <p:cNvPr id="785" name="Google Shape;785;p17"/>
          <p:cNvSpPr txBox="1"/>
          <p:nvPr/>
        </p:nvSpPr>
        <p:spPr>
          <a:xfrm>
            <a:off x="545437" y="1016339"/>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Phần I. Introduction( Giới thiệu)</a:t>
            </a:r>
            <a:endParaRPr b="1" sz="2000">
              <a:solidFill>
                <a:schemeClr val="dk1"/>
              </a:solidFill>
              <a:latin typeface="Montserrat"/>
              <a:ea typeface="Montserrat"/>
              <a:cs typeface="Montserrat"/>
              <a:sym typeface="Montserrat"/>
            </a:endParaRPr>
          </a:p>
        </p:txBody>
      </p:sp>
      <p:pic>
        <p:nvPicPr>
          <p:cNvPr id="786" name="Google Shape;786;p17"/>
          <p:cNvPicPr preferRelativeResize="0"/>
          <p:nvPr/>
        </p:nvPicPr>
        <p:blipFill rotWithShape="1">
          <a:blip r:embed="rId3">
            <a:alphaModFix/>
          </a:blip>
          <a:srcRect b="0" l="0" r="0" t="0"/>
          <a:stretch/>
        </p:blipFill>
        <p:spPr>
          <a:xfrm>
            <a:off x="7873253" y="1563652"/>
            <a:ext cx="3924300" cy="4138703"/>
          </a:xfrm>
          <a:prstGeom prst="rect">
            <a:avLst/>
          </a:prstGeom>
          <a:noFill/>
          <a:ln>
            <a:noFill/>
          </a:ln>
        </p:spPr>
      </p:pic>
      <p:sp>
        <p:nvSpPr>
          <p:cNvPr id="787" name="Google Shape;787;p17"/>
          <p:cNvSpPr txBox="1"/>
          <p:nvPr/>
        </p:nvSpPr>
        <p:spPr>
          <a:xfrm>
            <a:off x="135800" y="1868450"/>
            <a:ext cx="74766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Times New Roman"/>
                <a:ea typeface="Times New Roman"/>
                <a:cs typeface="Times New Roman"/>
                <a:sym typeface="Times New Roman"/>
              </a:rPr>
              <a:t>- Mục Đích( Purpose):</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Xác định sản phẩm phần mềm, bao gồm phiên bản hoặc số lần phát hành.</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Mô tả phạm vi của tài liệu, đặc biệt nếu chỉ đề cập đến một phần hệ thống hoặc một phân hệ cụ thể.</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 Quy Ước Tài Liệu(Document Conventions):</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Quy định về kiểu chữ, đánh dấu quan trọng, và cách xác định mức độ ưu tiên của yêu cầu.</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Xác định cách kế thừa hoặc phân cấp mức độ ưu tiên trong tài liệu.</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Phạm Vi Dự Án(Project Scope):</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Mô tả phần mềm, mục tiêu, lợi ích, và đối tượng sử dụng.</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Liên hệ với mục tiêu kinh doanh của doanh nghiệp.</a:t>
            </a:r>
            <a:endParaRPr sz="1700">
              <a:latin typeface="Times New Roman"/>
              <a:ea typeface="Times New Roman"/>
              <a:cs typeface="Times New Roman"/>
              <a:sym typeface="Times New Roman"/>
            </a:endParaRPr>
          </a:p>
          <a:p>
            <a:pPr indent="0" lvl="0" marL="0" rtl="0" algn="l">
              <a:spcBef>
                <a:spcPts val="0"/>
              </a:spcBef>
              <a:spcAft>
                <a:spcPts val="0"/>
              </a:spcAft>
              <a:buNone/>
            </a:pPr>
            <a:r>
              <a:rPr lang="en-US" sz="1700">
                <a:latin typeface="Times New Roman"/>
                <a:ea typeface="Times New Roman"/>
                <a:cs typeface="Times New Roman"/>
                <a:sym typeface="Times New Roman"/>
              </a:rPr>
              <a:t>Nếu có tài liệu riêng về tầm nhìn và phạm vi, tài liệu này sẽ tham chiếu thay vì lặp lại nội dung.</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a:p>
            <a:pPr indent="0" lvl="0" marL="0" rtl="0" algn="l">
              <a:spcBef>
                <a:spcPts val="0"/>
              </a:spcBef>
              <a:spcAft>
                <a:spcPts val="0"/>
              </a:spcAft>
              <a:buNone/>
            </a:pPr>
            <a:r>
              <a:t/>
            </a:r>
            <a:endParaRPr sz="1700">
              <a:latin typeface="Times New Roman"/>
              <a:ea typeface="Times New Roman"/>
              <a:cs typeface="Times New Roman"/>
              <a:sym typeface="Times New Roman"/>
            </a:endParaRPr>
          </a:p>
        </p:txBody>
      </p:sp>
      <p:sp>
        <p:nvSpPr>
          <p:cNvPr id="788" name="Google Shape;788;p17"/>
          <p:cNvSpPr txBox="1"/>
          <p:nvPr/>
        </p:nvSpPr>
        <p:spPr>
          <a:xfrm>
            <a:off x="990600" y="6172200"/>
            <a:ext cx="1062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ISO/IEC/IEEE 29148:2011, Systems and software engineering — Life cycle processes — Requirements engineering, Figure 8 – Example SRS Outline</a:t>
            </a:r>
            <a:endParaRPr sz="12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18"/>
          <p:cNvGrpSpPr/>
          <p:nvPr/>
        </p:nvGrpSpPr>
        <p:grpSpPr>
          <a:xfrm>
            <a:off x="-192881" y="-1091755"/>
            <a:ext cx="1865955" cy="2559240"/>
            <a:chOff x="76190" y="76211"/>
            <a:chExt cx="1399466" cy="1919430"/>
          </a:xfrm>
        </p:grpSpPr>
        <p:sp>
          <p:nvSpPr>
            <p:cNvPr id="794" name="Google Shape;794;p18"/>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795" name="Google Shape;795;p18"/>
            <p:cNvGrpSpPr/>
            <p:nvPr/>
          </p:nvGrpSpPr>
          <p:grpSpPr>
            <a:xfrm>
              <a:off x="228600" y="228600"/>
              <a:ext cx="1023557" cy="1199891"/>
              <a:chOff x="112075" y="-185574"/>
              <a:chExt cx="1023557" cy="1199891"/>
            </a:xfrm>
          </p:grpSpPr>
          <p:sp>
            <p:nvSpPr>
              <p:cNvPr id="796" name="Google Shape;796;p18"/>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7" name="Google Shape;797;p18"/>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8" name="Google Shape;798;p18"/>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799" name="Google Shape;799;p18"/>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0" name="Google Shape;800;p18"/>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1" name="Google Shape;801;p18"/>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2" name="Google Shape;802;p18"/>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3" name="Google Shape;803;p18"/>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4" name="Google Shape;804;p18"/>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5" name="Google Shape;805;p18"/>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06" name="Google Shape;806;p18"/>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7" name="Google Shape;807;p18"/>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08" name="Google Shape;808;p18"/>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09" name="Google Shape;809;p18"/>
          <p:cNvSpPr txBox="1"/>
          <p:nvPr/>
        </p:nvSpPr>
        <p:spPr>
          <a:xfrm>
            <a:off x="1749274" y="523335"/>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00">
                <a:solidFill>
                  <a:schemeClr val="dk1"/>
                </a:solidFill>
                <a:latin typeface="Montserrat"/>
                <a:ea typeface="Montserrat"/>
                <a:cs typeface="Montserrat"/>
                <a:sym typeface="Montserrat"/>
              </a:rPr>
              <a:t>Phần II. Overall Description(Mô tả)</a:t>
            </a:r>
            <a:endParaRPr b="1" sz="2600">
              <a:solidFill>
                <a:schemeClr val="dk1"/>
              </a:solidFill>
              <a:latin typeface="Montserrat"/>
              <a:ea typeface="Montserrat"/>
              <a:cs typeface="Montserrat"/>
              <a:sym typeface="Montserrat"/>
            </a:endParaRPr>
          </a:p>
        </p:txBody>
      </p:sp>
      <p:sp>
        <p:nvSpPr>
          <p:cNvPr id="810" name="Google Shape;810;p18"/>
          <p:cNvSpPr txBox="1"/>
          <p:nvPr/>
        </p:nvSpPr>
        <p:spPr>
          <a:xfrm>
            <a:off x="4956775" y="1855950"/>
            <a:ext cx="6707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Times New Roman"/>
                <a:ea typeface="Times New Roman"/>
                <a:cs typeface="Times New Roman"/>
                <a:sym typeface="Times New Roman"/>
              </a:rPr>
              <a:t>Bối Cảnh Sản Phẩm:Sản phẩm mới, độc lập hoặc thành viên trong dòng sản phẩm hiện có. </a:t>
            </a:r>
            <a:endParaRPr sz="2200">
              <a:latin typeface="Times New Roman"/>
              <a:ea typeface="Times New Roman"/>
              <a:cs typeface="Times New Roman"/>
              <a:sym typeface="Times New Roman"/>
            </a:endParaRPr>
          </a:p>
          <a:p>
            <a:pPr indent="0" lvl="0" marL="0" rtl="0" algn="l">
              <a:spcBef>
                <a:spcPts val="0"/>
              </a:spcBef>
              <a:spcAft>
                <a:spcPts val="0"/>
              </a:spcAft>
              <a:buNone/>
            </a:pPr>
            <a:r>
              <a:rPr lang="en-US" sz="2200">
                <a:latin typeface="Times New Roman"/>
                <a:ea typeface="Times New Roman"/>
                <a:cs typeface="Times New Roman"/>
                <a:sym typeface="Times New Roman"/>
              </a:rPr>
              <a:t>Tính Năng Chính:Tóm tắt các tính năng và chức năng chính. </a:t>
            </a:r>
            <a:endParaRPr sz="2200">
              <a:latin typeface="Times New Roman"/>
              <a:ea typeface="Times New Roman"/>
              <a:cs typeface="Times New Roman"/>
              <a:sym typeface="Times New Roman"/>
            </a:endParaRPr>
          </a:p>
          <a:p>
            <a:pPr indent="0" lvl="0" marL="0" rtl="0" algn="l">
              <a:spcBef>
                <a:spcPts val="0"/>
              </a:spcBef>
              <a:spcAft>
                <a:spcPts val="0"/>
              </a:spcAft>
              <a:buNone/>
            </a:pPr>
            <a:r>
              <a:rPr lang="en-US" sz="2200">
                <a:latin typeface="Times New Roman"/>
                <a:ea typeface="Times New Roman"/>
                <a:cs typeface="Times New Roman"/>
                <a:sym typeface="Times New Roman"/>
              </a:rPr>
              <a:t>Lớp Người Dùng:Phân loại người dùng theo tần suất, kỹ năng và quyền truy cập. </a:t>
            </a:r>
            <a:endParaRPr sz="2200">
              <a:latin typeface="Times New Roman"/>
              <a:ea typeface="Times New Roman"/>
              <a:cs typeface="Times New Roman"/>
              <a:sym typeface="Times New Roman"/>
            </a:endParaRPr>
          </a:p>
          <a:p>
            <a:pPr indent="0" lvl="0" marL="0" rtl="0" algn="l">
              <a:spcBef>
                <a:spcPts val="0"/>
              </a:spcBef>
              <a:spcAft>
                <a:spcPts val="0"/>
              </a:spcAft>
              <a:buNone/>
            </a:pPr>
            <a:r>
              <a:rPr lang="en-US" sz="2200">
                <a:latin typeface="Times New Roman"/>
                <a:ea typeface="Times New Roman"/>
                <a:cs typeface="Times New Roman"/>
                <a:sym typeface="Times New Roman"/>
              </a:rPr>
              <a:t>Môi Trường Hoạt Động:Nền tảng phần cứng, hệ điều hành và phần mềm liên quan. </a:t>
            </a:r>
            <a:endParaRPr sz="2200">
              <a:latin typeface="Times New Roman"/>
              <a:ea typeface="Times New Roman"/>
              <a:cs typeface="Times New Roman"/>
              <a:sym typeface="Times New Roman"/>
            </a:endParaRPr>
          </a:p>
          <a:p>
            <a:pPr indent="0" lvl="0" marL="0" rtl="0" algn="l">
              <a:spcBef>
                <a:spcPts val="0"/>
              </a:spcBef>
              <a:spcAft>
                <a:spcPts val="0"/>
              </a:spcAft>
              <a:buNone/>
            </a:pPr>
            <a:r>
              <a:rPr lang="en-US" sz="2200">
                <a:latin typeface="Times New Roman"/>
                <a:ea typeface="Times New Roman"/>
                <a:cs typeface="Times New Roman"/>
                <a:sym typeface="Times New Roman"/>
              </a:rPr>
              <a:t>Giả Định và Phụ Thuộc:Các giả định có thể ảnh hưởng đến yêu cầu và các yếu tố bên ngoài phụ thuộc vào dự án.</a:t>
            </a:r>
            <a:endParaRPr sz="2200">
              <a:latin typeface="Times New Roman"/>
              <a:ea typeface="Times New Roman"/>
              <a:cs typeface="Times New Roman"/>
              <a:sym typeface="Times New Roman"/>
            </a:endParaRPr>
          </a:p>
        </p:txBody>
      </p:sp>
      <p:pic>
        <p:nvPicPr>
          <p:cNvPr id="811" name="Google Shape;811;p18"/>
          <p:cNvPicPr preferRelativeResize="0"/>
          <p:nvPr/>
        </p:nvPicPr>
        <p:blipFill>
          <a:blip r:embed="rId3">
            <a:alphaModFix/>
          </a:blip>
          <a:stretch>
            <a:fillRect/>
          </a:stretch>
        </p:blipFill>
        <p:spPr>
          <a:xfrm>
            <a:off x="446625" y="1855950"/>
            <a:ext cx="4155550" cy="4023400"/>
          </a:xfrm>
          <a:prstGeom prst="rect">
            <a:avLst/>
          </a:prstGeom>
          <a:noFill/>
          <a:ln>
            <a:noFill/>
          </a:ln>
        </p:spPr>
      </p:pic>
      <p:sp>
        <p:nvSpPr>
          <p:cNvPr id="812" name="Google Shape;812;p18"/>
          <p:cNvSpPr txBox="1"/>
          <p:nvPr/>
        </p:nvSpPr>
        <p:spPr>
          <a:xfrm>
            <a:off x="990600" y="6172200"/>
            <a:ext cx="1062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ISO/IEC/IEEE 29148:2011, Systems and software engineering — Life cycle processes — Requirements engineering, Figure 8 – Example SRS Outline</a:t>
            </a:r>
            <a:endParaRPr sz="12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grpSp>
        <p:nvGrpSpPr>
          <p:cNvPr id="817" name="Google Shape;817;p19"/>
          <p:cNvGrpSpPr/>
          <p:nvPr/>
        </p:nvGrpSpPr>
        <p:grpSpPr>
          <a:xfrm>
            <a:off x="-192881" y="-1091755"/>
            <a:ext cx="1865955" cy="2559240"/>
            <a:chOff x="76190" y="76211"/>
            <a:chExt cx="1399466" cy="1919430"/>
          </a:xfrm>
        </p:grpSpPr>
        <p:sp>
          <p:nvSpPr>
            <p:cNvPr id="818" name="Google Shape;818;p19"/>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819" name="Google Shape;819;p19"/>
            <p:cNvGrpSpPr/>
            <p:nvPr/>
          </p:nvGrpSpPr>
          <p:grpSpPr>
            <a:xfrm>
              <a:off x="228600" y="228600"/>
              <a:ext cx="1023557" cy="1199891"/>
              <a:chOff x="112075" y="-185574"/>
              <a:chExt cx="1023557" cy="1199891"/>
            </a:xfrm>
          </p:grpSpPr>
          <p:sp>
            <p:nvSpPr>
              <p:cNvPr id="820" name="Google Shape;820;p19"/>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1" name="Google Shape;821;p19"/>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2" name="Google Shape;822;p19"/>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3" name="Google Shape;823;p19"/>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4" name="Google Shape;824;p19"/>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5" name="Google Shape;825;p19"/>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6" name="Google Shape;826;p19"/>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7" name="Google Shape;827;p19"/>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8" name="Google Shape;828;p19"/>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29" name="Google Shape;829;p19"/>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30" name="Google Shape;830;p19"/>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1" name="Google Shape;831;p19"/>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32" name="Google Shape;832;p19"/>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33" name="Google Shape;833;p19"/>
          <p:cNvSpPr txBox="1"/>
          <p:nvPr/>
        </p:nvSpPr>
        <p:spPr>
          <a:xfrm>
            <a:off x="1749274" y="523335"/>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800">
                <a:solidFill>
                  <a:schemeClr val="dk1"/>
                </a:solidFill>
                <a:latin typeface="Montserrat"/>
                <a:ea typeface="Montserrat"/>
                <a:cs typeface="Montserrat"/>
                <a:sym typeface="Montserrat"/>
              </a:rPr>
              <a:t>Phần III. Functional Requirements(Yêu cầu chức năng)</a:t>
            </a:r>
            <a:endParaRPr b="1" sz="2800">
              <a:solidFill>
                <a:schemeClr val="dk1"/>
              </a:solidFill>
              <a:latin typeface="Montserrat"/>
              <a:ea typeface="Montserrat"/>
              <a:cs typeface="Montserrat"/>
              <a:sym typeface="Montserrat"/>
            </a:endParaRPr>
          </a:p>
        </p:txBody>
      </p:sp>
      <p:pic>
        <p:nvPicPr>
          <p:cNvPr id="834" name="Google Shape;834;p19"/>
          <p:cNvPicPr preferRelativeResize="0"/>
          <p:nvPr/>
        </p:nvPicPr>
        <p:blipFill rotWithShape="1">
          <a:blip r:embed="rId3">
            <a:alphaModFix/>
          </a:blip>
          <a:srcRect b="0" l="0" r="0" t="0"/>
          <a:stretch/>
        </p:blipFill>
        <p:spPr>
          <a:xfrm>
            <a:off x="7619999" y="1822908"/>
            <a:ext cx="4226524" cy="3905795"/>
          </a:xfrm>
          <a:prstGeom prst="rect">
            <a:avLst/>
          </a:prstGeom>
          <a:noFill/>
          <a:ln>
            <a:noFill/>
          </a:ln>
        </p:spPr>
      </p:pic>
      <p:sp>
        <p:nvSpPr>
          <p:cNvPr id="835" name="Google Shape;835;p19"/>
          <p:cNvSpPr txBox="1"/>
          <p:nvPr/>
        </p:nvSpPr>
        <p:spPr>
          <a:xfrm>
            <a:off x="384775" y="1352125"/>
            <a:ext cx="62544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600">
              <a:latin typeface="Times New Roman"/>
              <a:ea typeface="Times New Roman"/>
              <a:cs typeface="Times New Roman"/>
              <a:sym typeface="Times New Roman"/>
            </a:endParaRPr>
          </a:p>
          <a:p>
            <a:pPr indent="0" lvl="0" marL="0" rtl="0" algn="l">
              <a:spcBef>
                <a:spcPts val="0"/>
              </a:spcBef>
              <a:spcAft>
                <a:spcPts val="0"/>
              </a:spcAft>
              <a:buNone/>
            </a:pPr>
            <a:r>
              <a:rPr lang="en-US" sz="2600">
                <a:latin typeface="Times New Roman"/>
                <a:ea typeface="Times New Roman"/>
                <a:cs typeface="Times New Roman"/>
                <a:sym typeface="Times New Roman"/>
              </a:rPr>
              <a:t>Tổ Chức: Sắp xếp theo tính năng hệ thống hoặc kết hợp các phương pháp như trường hợp sử dụng, lớp người dùng.</a:t>
            </a:r>
            <a:endParaRPr sz="2600">
              <a:latin typeface="Times New Roman"/>
              <a:ea typeface="Times New Roman"/>
              <a:cs typeface="Times New Roman"/>
              <a:sym typeface="Times New Roman"/>
            </a:endParaRPr>
          </a:p>
          <a:p>
            <a:pPr indent="0" lvl="0" marL="0" rtl="0" algn="l">
              <a:spcBef>
                <a:spcPts val="0"/>
              </a:spcBef>
              <a:spcAft>
                <a:spcPts val="0"/>
              </a:spcAft>
              <a:buNone/>
            </a:pPr>
            <a:r>
              <a:rPr lang="en-US" sz="2600">
                <a:latin typeface="Times New Roman"/>
                <a:ea typeface="Times New Roman"/>
                <a:cs typeface="Times New Roman"/>
                <a:sym typeface="Times New Roman"/>
              </a:rPr>
              <a:t>Mô Tả và Độ Ưu Tiên: Ngắn gọn, chỉ rõ độ ưu tiên (Cao, Trung, Thấp). </a:t>
            </a:r>
            <a:endParaRPr sz="2600">
              <a:latin typeface="Times New Roman"/>
              <a:ea typeface="Times New Roman"/>
              <a:cs typeface="Times New Roman"/>
              <a:sym typeface="Times New Roman"/>
            </a:endParaRPr>
          </a:p>
          <a:p>
            <a:pPr indent="0" lvl="0" marL="0" rtl="0" algn="l">
              <a:spcBef>
                <a:spcPts val="0"/>
              </a:spcBef>
              <a:spcAft>
                <a:spcPts val="0"/>
              </a:spcAft>
              <a:buNone/>
            </a:pPr>
            <a:r>
              <a:rPr lang="en-US" sz="2600">
                <a:latin typeface="Times New Roman"/>
                <a:ea typeface="Times New Roman"/>
                <a:cs typeface="Times New Roman"/>
                <a:sym typeface="Times New Roman"/>
              </a:rPr>
              <a:t>Yêu Cầu Chức Năng: </a:t>
            </a:r>
            <a:endParaRPr sz="2600">
              <a:latin typeface="Times New Roman"/>
              <a:ea typeface="Times New Roman"/>
              <a:cs typeface="Times New Roman"/>
              <a:sym typeface="Times New Roman"/>
            </a:endParaRPr>
          </a:p>
          <a:p>
            <a:pPr indent="0" lvl="0" marL="0" rtl="0" algn="l">
              <a:spcBef>
                <a:spcPts val="0"/>
              </a:spcBef>
              <a:spcAft>
                <a:spcPts val="0"/>
              </a:spcAft>
              <a:buNone/>
            </a:pPr>
            <a:r>
              <a:rPr lang="en-US" sz="2600">
                <a:latin typeface="Times New Roman"/>
                <a:ea typeface="Times New Roman"/>
                <a:cs typeface="Times New Roman"/>
                <a:sym typeface="Times New Roman"/>
              </a:rPr>
              <a:t>Liệt kê các yêu cầu chi tiết. </a:t>
            </a:r>
            <a:endParaRPr sz="2600">
              <a:latin typeface="Times New Roman"/>
              <a:ea typeface="Times New Roman"/>
              <a:cs typeface="Times New Roman"/>
              <a:sym typeface="Times New Roman"/>
            </a:endParaRPr>
          </a:p>
          <a:p>
            <a:pPr indent="0" lvl="0" marL="0" rtl="0" algn="l">
              <a:spcBef>
                <a:spcPts val="0"/>
              </a:spcBef>
              <a:spcAft>
                <a:spcPts val="0"/>
              </a:spcAft>
              <a:buNone/>
            </a:pPr>
            <a:r>
              <a:rPr lang="en-US" sz="2600">
                <a:latin typeface="Times New Roman"/>
                <a:ea typeface="Times New Roman"/>
                <a:cs typeface="Times New Roman"/>
                <a:sym typeface="Times New Roman"/>
              </a:rPr>
              <a:t>Đảm bảo yêu cầu rõ ràng, đầy đủ, và có thể kiểm chứng.</a:t>
            </a:r>
            <a:endParaRPr sz="2600">
              <a:latin typeface="Times New Roman"/>
              <a:ea typeface="Times New Roman"/>
              <a:cs typeface="Times New Roman"/>
              <a:sym typeface="Times New Roman"/>
            </a:endParaRPr>
          </a:p>
        </p:txBody>
      </p:sp>
      <p:sp>
        <p:nvSpPr>
          <p:cNvPr id="836" name="Google Shape;836;p19"/>
          <p:cNvSpPr txBox="1"/>
          <p:nvPr/>
        </p:nvSpPr>
        <p:spPr>
          <a:xfrm>
            <a:off x="990600" y="6172200"/>
            <a:ext cx="1062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latin typeface="Times New Roman"/>
                <a:ea typeface="Times New Roman"/>
                <a:cs typeface="Times New Roman"/>
                <a:sym typeface="Times New Roman"/>
              </a:rPr>
              <a:t>ISO/IEC/IEEE 29148:2011, Systems and software engineering — Life cycle processes — Requirements engineering, Figure 8 – Example SRS Outline</a:t>
            </a:r>
            <a:endParaRPr sz="12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
          <p:cNvSpPr/>
          <p:nvPr/>
        </p:nvSpPr>
        <p:spPr>
          <a:xfrm>
            <a:off x="2382785" y="3786983"/>
            <a:ext cx="1080000" cy="739200"/>
          </a:xfrm>
          <a:prstGeom prst="roundRect">
            <a:avLst>
              <a:gd fmla="val 50000" name="adj"/>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24" name="Google Shape;324;p2"/>
          <p:cNvSpPr/>
          <p:nvPr/>
        </p:nvSpPr>
        <p:spPr>
          <a:xfrm>
            <a:off x="989577" y="1086024"/>
            <a:ext cx="1080000" cy="739200"/>
          </a:xfrm>
          <a:prstGeom prst="roundRect">
            <a:avLst>
              <a:gd fmla="val 50000" name="adj"/>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25" name="Google Shape;325;p2"/>
          <p:cNvSpPr txBox="1"/>
          <p:nvPr>
            <p:ph type="title"/>
          </p:nvPr>
        </p:nvSpPr>
        <p:spPr>
          <a:xfrm>
            <a:off x="2185824" y="1097637"/>
            <a:ext cx="6000000" cy="738800"/>
          </a:xfrm>
          <a:prstGeom prst="rect">
            <a:avLst/>
          </a:prstGeom>
          <a:noFill/>
          <a:ln>
            <a:noFill/>
          </a:ln>
        </p:spPr>
        <p:txBody>
          <a:bodyPr anchorCtr="0" anchor="b" bIns="121900" lIns="120000" spcFirstLastPara="1" rIns="120000" wrap="square" tIns="121900">
            <a:noAutofit/>
          </a:bodyPr>
          <a:lstStyle/>
          <a:p>
            <a:pPr indent="0" lvl="0" marL="0" rtl="0" algn="l">
              <a:lnSpc>
                <a:spcPct val="100000"/>
              </a:lnSpc>
              <a:spcBef>
                <a:spcPts val="0"/>
              </a:spcBef>
              <a:spcAft>
                <a:spcPts val="0"/>
              </a:spcAft>
              <a:buSzPts val="2400"/>
              <a:buNone/>
            </a:pPr>
            <a:r>
              <a:rPr lang="en-US"/>
              <a:t>Requirements </a:t>
            </a:r>
            <a:endParaRPr/>
          </a:p>
        </p:txBody>
      </p:sp>
      <p:sp>
        <p:nvSpPr>
          <p:cNvPr id="326" name="Google Shape;326;p2"/>
          <p:cNvSpPr txBox="1"/>
          <p:nvPr>
            <p:ph idx="2" type="title"/>
          </p:nvPr>
        </p:nvSpPr>
        <p:spPr>
          <a:xfrm>
            <a:off x="980093" y="1057856"/>
            <a:ext cx="1079600" cy="738800"/>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2400"/>
              <a:buNone/>
            </a:pPr>
            <a:r>
              <a:rPr lang="en-US"/>
              <a:t>01</a:t>
            </a:r>
            <a:endParaRPr/>
          </a:p>
        </p:txBody>
      </p:sp>
      <p:sp>
        <p:nvSpPr>
          <p:cNvPr id="327" name="Google Shape;327;p2"/>
          <p:cNvSpPr txBox="1"/>
          <p:nvPr>
            <p:ph idx="1" type="subTitle"/>
          </p:nvPr>
        </p:nvSpPr>
        <p:spPr>
          <a:xfrm>
            <a:off x="2213888" y="1720548"/>
            <a:ext cx="7460640" cy="2067826"/>
          </a:xfrm>
          <a:prstGeom prst="rect">
            <a:avLst/>
          </a:prstGeom>
          <a:noFill/>
          <a:ln>
            <a:noFill/>
          </a:ln>
        </p:spPr>
        <p:txBody>
          <a:bodyPr anchorCtr="0" anchor="t" bIns="121900" lIns="120000" spcFirstLastPara="1" rIns="120000" wrap="square" tIns="121900">
            <a:noAutofit/>
          </a:bodyPr>
          <a:lstStyle/>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Tính chất, phân loại</a:t>
            </a:r>
            <a:endParaRPr sz="2000">
              <a:latin typeface="Times New Roman"/>
              <a:ea typeface="Times New Roman"/>
              <a:cs typeface="Times New Roman"/>
              <a:sym typeface="Times New Roman"/>
            </a:endParaRPr>
          </a:p>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Khái niệm, tính chất của từng yêu cầu phi chức năng</a:t>
            </a:r>
            <a:endParaRPr sz="2000">
              <a:latin typeface="Times New Roman"/>
              <a:ea typeface="Times New Roman"/>
              <a:cs typeface="Times New Roman"/>
              <a:sym typeface="Times New Roman"/>
            </a:endParaRPr>
          </a:p>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Tiêu chuẩn chất lượng của từng yêu cầu</a:t>
            </a:r>
            <a:endParaRPr sz="2000">
              <a:latin typeface="Times New Roman"/>
              <a:ea typeface="Times New Roman"/>
              <a:cs typeface="Times New Roman"/>
              <a:sym typeface="Times New Roman"/>
            </a:endParaRPr>
          </a:p>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Tiêu chuẩn chất lượng của tập hợp các yêu cầu</a:t>
            </a:r>
            <a:endParaRPr sz="2000">
              <a:latin typeface="Times New Roman"/>
              <a:ea typeface="Times New Roman"/>
              <a:cs typeface="Times New Roman"/>
              <a:sym typeface="Times New Roman"/>
            </a:endParaRPr>
          </a:p>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Requirement Validation là gì?</a:t>
            </a:r>
            <a:endParaRPr/>
          </a:p>
          <a:p>
            <a:pPr indent="-457189" lvl="0" marL="457189" rtl="0" algn="l">
              <a:lnSpc>
                <a:spcPct val="100000"/>
              </a:lnSpc>
              <a:spcBef>
                <a:spcPts val="0"/>
              </a:spcBef>
              <a:spcAft>
                <a:spcPts val="0"/>
              </a:spcAft>
              <a:buSzPts val="1400"/>
              <a:buAutoNum type="arabicPeriod"/>
            </a:pPr>
            <a:r>
              <a:rPr lang="en-US" sz="2000">
                <a:latin typeface="Times New Roman"/>
                <a:ea typeface="Times New Roman"/>
                <a:cs typeface="Times New Roman"/>
                <a:sym typeface="Times New Roman"/>
              </a:rPr>
              <a:t>Requirement </a:t>
            </a:r>
            <a:r>
              <a:rPr lang="en-US" sz="2000">
                <a:latin typeface="Times New Roman"/>
                <a:ea typeface="Times New Roman"/>
                <a:cs typeface="Times New Roman"/>
                <a:sym typeface="Times New Roman"/>
              </a:rPr>
              <a:t>Verification</a:t>
            </a:r>
            <a:r>
              <a:rPr lang="en-US" sz="2000">
                <a:latin typeface="Times New Roman"/>
                <a:ea typeface="Times New Roman"/>
                <a:cs typeface="Times New Roman"/>
                <a:sym typeface="Times New Roman"/>
              </a:rPr>
              <a:t> là gì?</a:t>
            </a:r>
            <a:endParaRPr/>
          </a:p>
        </p:txBody>
      </p:sp>
      <p:sp>
        <p:nvSpPr>
          <p:cNvPr id="328" name="Google Shape;328;p2"/>
          <p:cNvSpPr txBox="1"/>
          <p:nvPr>
            <p:ph idx="3" type="title"/>
          </p:nvPr>
        </p:nvSpPr>
        <p:spPr>
          <a:xfrm>
            <a:off x="3518108" y="3811609"/>
            <a:ext cx="8346069" cy="586987"/>
          </a:xfrm>
          <a:prstGeom prst="rect">
            <a:avLst/>
          </a:prstGeom>
          <a:noFill/>
          <a:ln>
            <a:noFill/>
          </a:ln>
        </p:spPr>
        <p:txBody>
          <a:bodyPr anchorCtr="0" anchor="b" bIns="121900" lIns="120000" spcFirstLastPara="1" rIns="120000" wrap="square" tIns="121900">
            <a:noAutofit/>
          </a:bodyPr>
          <a:lstStyle/>
          <a:p>
            <a:pPr indent="0" lvl="0" marL="0" rtl="0" algn="l">
              <a:lnSpc>
                <a:spcPct val="100000"/>
              </a:lnSpc>
              <a:spcBef>
                <a:spcPts val="0"/>
              </a:spcBef>
              <a:spcAft>
                <a:spcPts val="0"/>
              </a:spcAft>
              <a:buSzPts val="2400"/>
              <a:buNone/>
            </a:pPr>
            <a:r>
              <a:rPr lang="en-US" sz="2667"/>
              <a:t>SRS( Software Requirements Specification)</a:t>
            </a:r>
            <a:endParaRPr sz="2667"/>
          </a:p>
        </p:txBody>
      </p:sp>
      <p:sp>
        <p:nvSpPr>
          <p:cNvPr id="329" name="Google Shape;329;p2"/>
          <p:cNvSpPr txBox="1"/>
          <p:nvPr>
            <p:ph idx="4" type="title"/>
          </p:nvPr>
        </p:nvSpPr>
        <p:spPr>
          <a:xfrm>
            <a:off x="2383185" y="3811609"/>
            <a:ext cx="1079600" cy="738800"/>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2400"/>
              <a:buNone/>
            </a:pPr>
            <a:r>
              <a:rPr lang="en-US"/>
              <a:t>02</a:t>
            </a:r>
            <a:endParaRPr/>
          </a:p>
        </p:txBody>
      </p:sp>
      <p:sp>
        <p:nvSpPr>
          <p:cNvPr id="330" name="Google Shape;330;p2"/>
          <p:cNvSpPr txBox="1"/>
          <p:nvPr>
            <p:ph idx="5" type="subTitle"/>
          </p:nvPr>
        </p:nvSpPr>
        <p:spPr>
          <a:xfrm>
            <a:off x="3705610" y="4398597"/>
            <a:ext cx="7459545" cy="1316008"/>
          </a:xfrm>
          <a:prstGeom prst="rect">
            <a:avLst/>
          </a:prstGeom>
          <a:noFill/>
          <a:ln>
            <a:noFill/>
          </a:ln>
        </p:spPr>
        <p:txBody>
          <a:bodyPr anchorCtr="0" anchor="t" bIns="121900" lIns="120000" spcFirstLastPara="1" rIns="120000" wrap="square" tIns="121900">
            <a:noAutofit/>
          </a:bodyPr>
          <a:lstStyle/>
          <a:p>
            <a:pPr indent="-457189" lvl="0" marL="457189" rtl="0" algn="l">
              <a:lnSpc>
                <a:spcPct val="100000"/>
              </a:lnSpc>
              <a:spcBef>
                <a:spcPts val="0"/>
              </a:spcBef>
              <a:spcAft>
                <a:spcPts val="0"/>
              </a:spcAft>
              <a:buSzPts val="1100"/>
              <a:buFont typeface="Arial"/>
              <a:buAutoNum type="arabicPeriod"/>
            </a:pPr>
            <a:r>
              <a:rPr lang="en-US" sz="2000">
                <a:latin typeface="Times New Roman"/>
                <a:ea typeface="Times New Roman"/>
                <a:cs typeface="Times New Roman"/>
                <a:sym typeface="Times New Roman"/>
              </a:rPr>
              <a:t>Khái niệm, vai trò</a:t>
            </a:r>
            <a:endParaRPr sz="2000">
              <a:latin typeface="Times New Roman"/>
              <a:ea typeface="Times New Roman"/>
              <a:cs typeface="Times New Roman"/>
              <a:sym typeface="Times New Roman"/>
            </a:endParaRPr>
          </a:p>
          <a:p>
            <a:pPr indent="-457189" lvl="0" marL="457189" rtl="0" algn="l">
              <a:lnSpc>
                <a:spcPct val="100000"/>
              </a:lnSpc>
              <a:spcBef>
                <a:spcPts val="0"/>
              </a:spcBef>
              <a:spcAft>
                <a:spcPts val="0"/>
              </a:spcAft>
              <a:buSzPts val="1100"/>
              <a:buFont typeface="Arial"/>
              <a:buAutoNum type="arabicPeriod"/>
            </a:pPr>
            <a:r>
              <a:rPr lang="en-US" sz="2000">
                <a:latin typeface="Times New Roman"/>
                <a:ea typeface="Times New Roman"/>
                <a:cs typeface="Times New Roman"/>
                <a:sym typeface="Times New Roman"/>
              </a:rPr>
              <a:t>Biểu mẫu SRS (mô tả từng phần)</a:t>
            </a:r>
            <a:endParaRPr/>
          </a:p>
          <a:p>
            <a:pPr indent="-457189" lvl="0" marL="457189" rtl="0" algn="l">
              <a:lnSpc>
                <a:spcPct val="100000"/>
              </a:lnSpc>
              <a:spcBef>
                <a:spcPts val="0"/>
              </a:spcBef>
              <a:spcAft>
                <a:spcPts val="0"/>
              </a:spcAft>
              <a:buSzPts val="1100"/>
              <a:buFont typeface="Arial"/>
              <a:buAutoNum type="arabicPeriod"/>
            </a:pPr>
            <a:r>
              <a:rPr lang="en-US" sz="2000">
                <a:latin typeface="Times New Roman"/>
                <a:ea typeface="Times New Roman"/>
                <a:cs typeface="Times New Roman"/>
                <a:sym typeface="Times New Roman"/>
              </a:rPr>
              <a:t>Tiêu chuẩn chất lượng của SRS</a:t>
            </a:r>
            <a:endParaRPr sz="2000">
              <a:latin typeface="Times New Roman"/>
              <a:ea typeface="Times New Roman"/>
              <a:cs typeface="Times New Roman"/>
              <a:sym typeface="Times New Roman"/>
            </a:endParaRPr>
          </a:p>
        </p:txBody>
      </p:sp>
      <p:sp>
        <p:nvSpPr>
          <p:cNvPr id="331" name="Google Shape;331;p2"/>
          <p:cNvSpPr txBox="1"/>
          <p:nvPr>
            <p:ph idx="9" type="title"/>
          </p:nvPr>
        </p:nvSpPr>
        <p:spPr>
          <a:xfrm>
            <a:off x="879027" y="300428"/>
            <a:ext cx="10272000" cy="902400"/>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3500"/>
              <a:buNone/>
            </a:pPr>
            <a:r>
              <a:rPr lang="en-US"/>
              <a:t>CÁC CHỦ ĐỀ</a:t>
            </a:r>
            <a:endParaRPr/>
          </a:p>
        </p:txBody>
      </p:sp>
      <p:grpSp>
        <p:nvGrpSpPr>
          <p:cNvPr id="332" name="Google Shape;332;p2"/>
          <p:cNvGrpSpPr/>
          <p:nvPr/>
        </p:nvGrpSpPr>
        <p:grpSpPr>
          <a:xfrm>
            <a:off x="-406399" y="4403848"/>
            <a:ext cx="3368013" cy="2860560"/>
            <a:chOff x="-304800" y="3302886"/>
            <a:chExt cx="2526010" cy="2145420"/>
          </a:xfrm>
        </p:grpSpPr>
        <p:sp>
          <p:nvSpPr>
            <p:cNvPr id="333" name="Google Shape;333;p2"/>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34" name="Google Shape;334;p2"/>
            <p:cNvSpPr/>
            <p:nvPr/>
          </p:nvSpPr>
          <p:spPr>
            <a:xfrm flipH="1">
              <a:off x="297617" y="330288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35" name="Google Shape;335;p2"/>
            <p:cNvSpPr/>
            <p:nvPr/>
          </p:nvSpPr>
          <p:spPr>
            <a:xfrm flipH="1">
              <a:off x="76203" y="368266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36" name="Google Shape;336;p2"/>
            <p:cNvSpPr/>
            <p:nvPr/>
          </p:nvSpPr>
          <p:spPr>
            <a:xfrm flipH="1">
              <a:off x="203299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337" name="Google Shape;337;p2"/>
            <p:cNvGrpSpPr/>
            <p:nvPr/>
          </p:nvGrpSpPr>
          <p:grpSpPr>
            <a:xfrm>
              <a:off x="152389" y="3544991"/>
              <a:ext cx="1804419" cy="1446115"/>
              <a:chOff x="1000664" y="3512341"/>
              <a:chExt cx="1804419" cy="1446115"/>
            </a:xfrm>
          </p:grpSpPr>
          <p:sp>
            <p:nvSpPr>
              <p:cNvPr id="338" name="Google Shape;338;p2"/>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39" name="Google Shape;339;p2"/>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0" name="Google Shape;340;p2"/>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1" name="Google Shape;341;p2"/>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2" name="Google Shape;342;p2"/>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3" name="Google Shape;343;p2"/>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4" name="Google Shape;344;p2"/>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5" name="Google Shape;345;p2"/>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6" name="Google Shape;346;p2"/>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7" name="Google Shape;347;p2"/>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8" name="Google Shape;348;p2"/>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49" name="Google Shape;349;p2"/>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0" name="Google Shape;350;p2"/>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1" name="Google Shape;351;p2"/>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2" name="Google Shape;352;p2"/>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3" name="Google Shape;353;p2"/>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4" name="Google Shape;354;p2"/>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5" name="Google Shape;355;p2"/>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6" name="Google Shape;356;p2"/>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7" name="Google Shape;357;p2"/>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8" name="Google Shape;358;p2"/>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59" name="Google Shape;359;p2"/>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0" name="Google Shape;360;p2"/>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361" name="Google Shape;361;p2"/>
          <p:cNvGrpSpPr/>
          <p:nvPr/>
        </p:nvGrpSpPr>
        <p:grpSpPr>
          <a:xfrm>
            <a:off x="9706919" y="101615"/>
            <a:ext cx="2383507" cy="2637290"/>
            <a:chOff x="7280189" y="76211"/>
            <a:chExt cx="1787630" cy="1977967"/>
          </a:xfrm>
        </p:grpSpPr>
        <p:sp>
          <p:nvSpPr>
            <p:cNvPr id="362" name="Google Shape;362;p2"/>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3" name="Google Shape;363;p2"/>
            <p:cNvSpPr/>
            <p:nvPr/>
          </p:nvSpPr>
          <p:spPr>
            <a:xfrm flipH="1">
              <a:off x="8423992" y="167441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4" name="Google Shape;364;p2"/>
            <p:cNvSpPr/>
            <p:nvPr/>
          </p:nvSpPr>
          <p:spPr>
            <a:xfrm flipH="1">
              <a:off x="7280189"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5" name="Google Shape;365;p2"/>
            <p:cNvSpPr/>
            <p:nvPr/>
          </p:nvSpPr>
          <p:spPr>
            <a:xfrm flipH="1">
              <a:off x="8803390" y="14870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366" name="Google Shape;366;p2"/>
            <p:cNvGrpSpPr/>
            <p:nvPr/>
          </p:nvGrpSpPr>
          <p:grpSpPr>
            <a:xfrm>
              <a:off x="7501625" y="155243"/>
              <a:ext cx="1489977" cy="1255569"/>
              <a:chOff x="616175" y="1570092"/>
              <a:chExt cx="1489977" cy="1255569"/>
            </a:xfrm>
          </p:grpSpPr>
          <p:sp>
            <p:nvSpPr>
              <p:cNvPr id="367" name="Google Shape;367;p2"/>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8" name="Google Shape;368;p2"/>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69" name="Google Shape;369;p2"/>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0" name="Google Shape;370;p2"/>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1" name="Google Shape;371;p2"/>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2" name="Google Shape;372;p2"/>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3" name="Google Shape;373;p2"/>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4" name="Google Shape;374;p2"/>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5" name="Google Shape;375;p2"/>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6" name="Google Shape;376;p2"/>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7" name="Google Shape;377;p2"/>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78" name="Google Shape;378;p2"/>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sp>
        <p:nvSpPr>
          <p:cNvPr id="379" name="Google Shape;379;p2"/>
          <p:cNvSpPr/>
          <p:nvPr/>
        </p:nvSpPr>
        <p:spPr>
          <a:xfrm>
            <a:off x="3474985" y="5679283"/>
            <a:ext cx="1080000" cy="739200"/>
          </a:xfrm>
          <a:prstGeom prst="roundRect">
            <a:avLst>
              <a:gd fmla="val 50000" name="adj"/>
            </a:avLst>
          </a:pr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380" name="Google Shape;380;p2"/>
          <p:cNvSpPr txBox="1"/>
          <p:nvPr/>
        </p:nvSpPr>
        <p:spPr>
          <a:xfrm>
            <a:off x="3475385" y="5678509"/>
            <a:ext cx="1079600" cy="738800"/>
          </a:xfrm>
          <a:prstGeom prst="rect">
            <a:avLst/>
          </a:prstGeom>
          <a:noFill/>
          <a:ln>
            <a:noFill/>
          </a:ln>
        </p:spPr>
        <p:txBody>
          <a:bodyPr anchorCtr="0" anchor="t" bIns="121900" lIns="120000" spcFirstLastPara="1" rIns="120000" wrap="square" tIns="121900">
            <a:noAutofit/>
          </a:bodyPr>
          <a:lstStyle/>
          <a:p>
            <a:pPr indent="0" lvl="0" marL="0" marR="0" rtl="0" algn="ctr">
              <a:lnSpc>
                <a:spcPct val="100000"/>
              </a:lnSpc>
              <a:spcBef>
                <a:spcPts val="0"/>
              </a:spcBef>
              <a:spcAft>
                <a:spcPts val="0"/>
              </a:spcAft>
              <a:buClr>
                <a:schemeClr val="lt1"/>
              </a:buClr>
              <a:buSzPts val="2400"/>
              <a:buFont typeface="Montserrat Black"/>
              <a:buNone/>
            </a:pPr>
            <a:r>
              <a:rPr b="1" i="0" lang="en-US" sz="3200" u="none" cap="none" strike="noStrike">
                <a:solidFill>
                  <a:schemeClr val="accent5"/>
                </a:solidFill>
                <a:latin typeface="Montserrat Black"/>
                <a:ea typeface="Montserrat Black"/>
                <a:cs typeface="Montserrat Black"/>
                <a:sym typeface="Montserrat Black"/>
              </a:rPr>
              <a:t>03</a:t>
            </a:r>
            <a:endParaRPr/>
          </a:p>
        </p:txBody>
      </p:sp>
      <p:sp>
        <p:nvSpPr>
          <p:cNvPr id="381" name="Google Shape;381;p2"/>
          <p:cNvSpPr txBox="1"/>
          <p:nvPr/>
        </p:nvSpPr>
        <p:spPr>
          <a:xfrm>
            <a:off x="4737308" y="5754709"/>
            <a:ext cx="8346069" cy="586987"/>
          </a:xfrm>
          <a:prstGeom prst="rect">
            <a:avLst/>
          </a:prstGeom>
          <a:noFill/>
          <a:ln>
            <a:noFill/>
          </a:ln>
        </p:spPr>
        <p:txBody>
          <a:bodyPr anchorCtr="0" anchor="b" bIns="121900" lIns="120000" spcFirstLastPara="1" rIns="120000" wrap="square" tIns="121900">
            <a:noAutofit/>
          </a:bodyPr>
          <a:lstStyle/>
          <a:p>
            <a:pPr indent="0" lvl="0" marL="0" marR="0" rtl="0" algn="l">
              <a:lnSpc>
                <a:spcPct val="100000"/>
              </a:lnSpc>
              <a:spcBef>
                <a:spcPts val="0"/>
              </a:spcBef>
              <a:spcAft>
                <a:spcPts val="0"/>
              </a:spcAft>
              <a:buClr>
                <a:schemeClr val="lt1"/>
              </a:buClr>
              <a:buSzPts val="2400"/>
              <a:buFont typeface="Montserrat Black"/>
              <a:buNone/>
            </a:pPr>
            <a:r>
              <a:rPr b="0" i="0" lang="en-US" sz="2667" u="none" cap="none" strike="noStrike">
                <a:solidFill>
                  <a:schemeClr val="lt1"/>
                </a:solidFill>
                <a:latin typeface="Montserrat Black"/>
                <a:ea typeface="Montserrat Black"/>
                <a:cs typeface="Montserrat Black"/>
                <a:sym typeface="Montserrat Black"/>
              </a:rPr>
              <a:t>Testability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20"/>
          <p:cNvGrpSpPr/>
          <p:nvPr/>
        </p:nvGrpSpPr>
        <p:grpSpPr>
          <a:xfrm>
            <a:off x="-192881" y="-1091755"/>
            <a:ext cx="1865955" cy="2559240"/>
            <a:chOff x="76190" y="76211"/>
            <a:chExt cx="1399466" cy="1919430"/>
          </a:xfrm>
        </p:grpSpPr>
        <p:sp>
          <p:nvSpPr>
            <p:cNvPr id="842" name="Google Shape;842;p20"/>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843" name="Google Shape;843;p20"/>
            <p:cNvGrpSpPr/>
            <p:nvPr/>
          </p:nvGrpSpPr>
          <p:grpSpPr>
            <a:xfrm>
              <a:off x="228600" y="228600"/>
              <a:ext cx="1023557" cy="1199891"/>
              <a:chOff x="112075" y="-185574"/>
              <a:chExt cx="1023557" cy="1199891"/>
            </a:xfrm>
          </p:grpSpPr>
          <p:sp>
            <p:nvSpPr>
              <p:cNvPr id="844" name="Google Shape;844;p20"/>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5" name="Google Shape;845;p20"/>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6" name="Google Shape;846;p20"/>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7" name="Google Shape;847;p20"/>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8" name="Google Shape;848;p20"/>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49" name="Google Shape;849;p20"/>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0" name="Google Shape;850;p20"/>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1" name="Google Shape;851;p20"/>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2" name="Google Shape;852;p20"/>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3" name="Google Shape;853;p20"/>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54" name="Google Shape;854;p20"/>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5" name="Google Shape;855;p20"/>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56" name="Google Shape;856;p20"/>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57" name="Google Shape;857;p20"/>
          <p:cNvSpPr txBox="1"/>
          <p:nvPr/>
        </p:nvSpPr>
        <p:spPr>
          <a:xfrm>
            <a:off x="1749274" y="523335"/>
            <a:ext cx="8886069"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400">
                <a:solidFill>
                  <a:schemeClr val="dk1"/>
                </a:solidFill>
                <a:latin typeface="Montserrat"/>
                <a:ea typeface="Montserrat"/>
                <a:cs typeface="Montserrat"/>
                <a:sym typeface="Montserrat"/>
              </a:rPr>
              <a:t>Phần IV. Nonfunctional Requirements(Yêu cầu phi chức năng)</a:t>
            </a:r>
            <a:endParaRPr b="1" sz="2400">
              <a:solidFill>
                <a:schemeClr val="dk1"/>
              </a:solidFill>
              <a:latin typeface="Montserrat"/>
              <a:ea typeface="Montserrat"/>
              <a:cs typeface="Montserrat"/>
              <a:sym typeface="Montserrat"/>
            </a:endParaRPr>
          </a:p>
        </p:txBody>
      </p:sp>
      <p:pic>
        <p:nvPicPr>
          <p:cNvPr id="858" name="Google Shape;858;p20"/>
          <p:cNvPicPr preferRelativeResize="0"/>
          <p:nvPr/>
        </p:nvPicPr>
        <p:blipFill rotWithShape="1">
          <a:blip r:embed="rId3">
            <a:alphaModFix/>
          </a:blip>
          <a:srcRect b="0" l="0" r="0" t="0"/>
          <a:stretch/>
        </p:blipFill>
        <p:spPr>
          <a:xfrm>
            <a:off x="7335924" y="1786384"/>
            <a:ext cx="4496847" cy="3591976"/>
          </a:xfrm>
          <a:prstGeom prst="rect">
            <a:avLst/>
          </a:prstGeom>
          <a:noFill/>
          <a:ln>
            <a:noFill/>
          </a:ln>
        </p:spPr>
      </p:pic>
      <p:sp>
        <p:nvSpPr>
          <p:cNvPr id="859" name="Google Shape;859;p20"/>
          <p:cNvSpPr txBox="1"/>
          <p:nvPr/>
        </p:nvSpPr>
        <p:spPr>
          <a:xfrm>
            <a:off x="617159" y="4942931"/>
            <a:ext cx="8886069"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Phần V. Other Requirements(Các yêu cầu khác)</a:t>
            </a:r>
            <a:endParaRPr b="1" sz="2000">
              <a:solidFill>
                <a:schemeClr val="dk1"/>
              </a:solidFill>
              <a:latin typeface="Montserrat"/>
              <a:ea typeface="Montserrat"/>
              <a:cs typeface="Montserrat"/>
              <a:sym typeface="Montserrat"/>
            </a:endParaRPr>
          </a:p>
        </p:txBody>
      </p:sp>
      <p:sp>
        <p:nvSpPr>
          <p:cNvPr id="860" name="Google Shape;860;p20"/>
          <p:cNvSpPr txBox="1"/>
          <p:nvPr/>
        </p:nvSpPr>
        <p:spPr>
          <a:xfrm>
            <a:off x="381000" y="1975925"/>
            <a:ext cx="6797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Times New Roman"/>
                <a:ea typeface="Times New Roman"/>
                <a:cs typeface="Times New Roman"/>
                <a:sym typeface="Times New Roman"/>
              </a:rPr>
              <a:t>Yêu Cầu Hiệu Suất: Định nghĩa hiệu suất cần thiết trong các điều kiện khác nhau.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Yêu Cầu An Toàn: Các biện pháp bảo vệ chống lại mất mát, thiệt hại; tuân thủ các quy định an toàn.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Yêu Cầu Bảo Mật: Các yêu cầu về bảo mật và quyền riêng tư; xác thực danh tính người dùng.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Chất Lượng Phần Mềm: khả năng thích ứng, độ tin cậy, tính dễ bảo trì, khả năng tái sử dụng, v.v.</a:t>
            </a:r>
            <a:endParaRPr sz="18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grpSp>
        <p:nvGrpSpPr>
          <p:cNvPr id="865" name="Google Shape;865;p21"/>
          <p:cNvGrpSpPr/>
          <p:nvPr/>
        </p:nvGrpSpPr>
        <p:grpSpPr>
          <a:xfrm>
            <a:off x="-192881" y="-1091755"/>
            <a:ext cx="1865955" cy="2559240"/>
            <a:chOff x="76190" y="76211"/>
            <a:chExt cx="1399466" cy="1919430"/>
          </a:xfrm>
        </p:grpSpPr>
        <p:sp>
          <p:nvSpPr>
            <p:cNvPr id="866" name="Google Shape;866;p21"/>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867" name="Google Shape;867;p21"/>
            <p:cNvGrpSpPr/>
            <p:nvPr/>
          </p:nvGrpSpPr>
          <p:grpSpPr>
            <a:xfrm>
              <a:off x="228600" y="228600"/>
              <a:ext cx="1023557" cy="1199891"/>
              <a:chOff x="112075" y="-185574"/>
              <a:chExt cx="1023557" cy="1199891"/>
            </a:xfrm>
          </p:grpSpPr>
          <p:sp>
            <p:nvSpPr>
              <p:cNvPr id="868" name="Google Shape;868;p21"/>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69" name="Google Shape;869;p21"/>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0" name="Google Shape;870;p21"/>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1" name="Google Shape;871;p21"/>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2" name="Google Shape;872;p21"/>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3" name="Google Shape;873;p21"/>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4" name="Google Shape;874;p21"/>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5" name="Google Shape;875;p21"/>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6" name="Google Shape;876;p21"/>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7" name="Google Shape;877;p21"/>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78" name="Google Shape;878;p21"/>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79" name="Google Shape;879;p21"/>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80" name="Google Shape;880;p21"/>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881" name="Google Shape;881;p21"/>
          <p:cNvSpPr txBox="1"/>
          <p:nvPr/>
        </p:nvSpPr>
        <p:spPr>
          <a:xfrm>
            <a:off x="1146199" y="83054"/>
            <a:ext cx="11179493" cy="1127682"/>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000">
                <a:solidFill>
                  <a:schemeClr val="dk1"/>
                </a:solidFill>
                <a:latin typeface="Montserrat Medium"/>
                <a:ea typeface="Montserrat Medium"/>
                <a:cs typeface="Montserrat Medium"/>
                <a:sym typeface="Montserrat Medium"/>
              </a:rPr>
              <a:t>	</a:t>
            </a:r>
            <a:r>
              <a:rPr b="1" lang="en-US" sz="3200">
                <a:solidFill>
                  <a:schemeClr val="dk1"/>
                </a:solidFill>
                <a:latin typeface="Times New Roman"/>
                <a:ea typeface="Times New Roman"/>
                <a:cs typeface="Times New Roman"/>
                <a:sym typeface="Times New Roman"/>
              </a:rPr>
              <a:t>3. Biểu mẫu SRS: Phát triển phần mềm quản lý nhân sự cho Toco Toco theo công nghệ phần mềm</a:t>
            </a:r>
            <a:endParaRPr b="1" sz="3200">
              <a:solidFill>
                <a:schemeClr val="dk1"/>
              </a:solidFill>
              <a:latin typeface="Times New Roman"/>
              <a:ea typeface="Times New Roman"/>
              <a:cs typeface="Times New Roman"/>
              <a:sym typeface="Times New Roman"/>
            </a:endParaRPr>
          </a:p>
        </p:txBody>
      </p:sp>
      <p:sp>
        <p:nvSpPr>
          <p:cNvPr id="882" name="Google Shape;882;p21"/>
          <p:cNvSpPr txBox="1"/>
          <p:nvPr/>
        </p:nvSpPr>
        <p:spPr>
          <a:xfrm>
            <a:off x="813562" y="1572404"/>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300">
                <a:solidFill>
                  <a:schemeClr val="dk1"/>
                </a:solidFill>
                <a:latin typeface="Montserrat"/>
                <a:ea typeface="Montserrat"/>
                <a:cs typeface="Montserrat"/>
                <a:sym typeface="Montserrat"/>
              </a:rPr>
              <a:t>Phần I. Introduction( Giới thiệu)</a:t>
            </a:r>
            <a:endParaRPr b="1" sz="2300">
              <a:solidFill>
                <a:schemeClr val="dk1"/>
              </a:solidFill>
              <a:latin typeface="Montserrat"/>
              <a:ea typeface="Montserrat"/>
              <a:cs typeface="Montserrat"/>
              <a:sym typeface="Montserrat"/>
            </a:endParaRPr>
          </a:p>
        </p:txBody>
      </p:sp>
      <p:sp>
        <p:nvSpPr>
          <p:cNvPr id="883" name="Google Shape;883;p21"/>
          <p:cNvSpPr/>
          <p:nvPr/>
        </p:nvSpPr>
        <p:spPr>
          <a:xfrm>
            <a:off x="0" y="-184666"/>
            <a:ext cx="264816" cy="369332"/>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84" name="Google Shape;884;p21"/>
          <p:cNvSpPr txBox="1"/>
          <p:nvPr/>
        </p:nvSpPr>
        <p:spPr>
          <a:xfrm>
            <a:off x="587225" y="2652800"/>
            <a:ext cx="106692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Times New Roman"/>
                <a:ea typeface="Times New Roman"/>
                <a:cs typeface="Times New Roman"/>
                <a:sym typeface="Times New Roman"/>
              </a:rPr>
              <a:t>- Mục đích: Phát triển phần mềm quản lý nhân sự cho </a:t>
            </a:r>
            <a:r>
              <a:rPr lang="en-US" sz="1900">
                <a:latin typeface="Times New Roman"/>
                <a:ea typeface="Times New Roman"/>
                <a:cs typeface="Times New Roman"/>
                <a:sym typeface="Times New Roman"/>
              </a:rPr>
              <a:t>Tocotoco</a:t>
            </a:r>
            <a:r>
              <a:rPr lang="en-US" sz="1900">
                <a:latin typeface="Times New Roman"/>
                <a:ea typeface="Times New Roman"/>
                <a:cs typeface="Times New Roman"/>
                <a:sym typeface="Times New Roman"/>
              </a:rPr>
              <a:t> nhằm tối ưu hóa quy trình quản lý thông tin nhân viên.</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 Phạm vi:</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Quản lý thông tin nhân viên.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Quản lý tài khoản và phân quyền người dùng</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Chấm công và tính lương, thưởng/phạt.</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Báo cáo và phân tích dữ liệu.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 Định nghĩa, thuật ngữ:</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KPI: Chỉ số hiệu suất chính. </a:t>
            </a:r>
            <a:endParaRPr sz="19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HR: Bộ phận nhân sự. </a:t>
            </a:r>
            <a:endParaRPr sz="2400">
              <a:latin typeface="Times New Roman"/>
              <a:ea typeface="Times New Roman"/>
              <a:cs typeface="Times New Roman"/>
              <a:sym typeface="Times New Roman"/>
            </a:endParaRPr>
          </a:p>
          <a:p>
            <a:pPr indent="0" lvl="0" marL="0" rtl="0" algn="l">
              <a:spcBef>
                <a:spcPts val="0"/>
              </a:spcBef>
              <a:spcAft>
                <a:spcPts val="0"/>
              </a:spcAft>
              <a:buNone/>
            </a:pPr>
            <a:r>
              <a:rPr lang="en-US" sz="1900">
                <a:latin typeface="Times New Roman"/>
                <a:ea typeface="Times New Roman"/>
                <a:cs typeface="Times New Roman"/>
                <a:sym typeface="Times New Roman"/>
              </a:rPr>
              <a:t>- Tài liệu tham khảo: Luật Lao động Việt Nam……..</a:t>
            </a:r>
            <a:endParaRPr sz="19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22"/>
          <p:cNvSpPr txBox="1"/>
          <p:nvPr>
            <p:ph idx="1" type="subTitle"/>
          </p:nvPr>
        </p:nvSpPr>
        <p:spPr>
          <a:xfrm>
            <a:off x="665531" y="534364"/>
            <a:ext cx="10386782" cy="543095"/>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dk1"/>
              </a:buClr>
              <a:buSzPts val="1400"/>
              <a:buFont typeface="Montserrat Medium"/>
              <a:buNone/>
            </a:pPr>
            <a:r>
              <a:rPr lang="en-US" sz="2800"/>
              <a:t>Phần II: MÔ TẢ (OVERALL DESCRIPTION)</a:t>
            </a:r>
            <a:endParaRPr/>
          </a:p>
        </p:txBody>
      </p:sp>
      <p:sp>
        <p:nvSpPr>
          <p:cNvPr id="890" name="Google Shape;890;p22"/>
          <p:cNvSpPr txBox="1"/>
          <p:nvPr/>
        </p:nvSpPr>
        <p:spPr>
          <a:xfrm>
            <a:off x="253302" y="1457433"/>
            <a:ext cx="11938698" cy="5570756"/>
          </a:xfrm>
          <a:prstGeom prst="rect">
            <a:avLst/>
          </a:prstGeom>
          <a:noFill/>
          <a:ln>
            <a:noFill/>
          </a:ln>
        </p:spPr>
        <p:txBody>
          <a:bodyPr anchorCtr="0" anchor="t" bIns="45700" lIns="91425" spcFirstLastPara="1" rIns="91425" wrap="square" tIns="45700">
            <a:spAutoFit/>
          </a:bodyPr>
          <a:lstStyle/>
          <a:p>
            <a:pPr indent="0" lvl="0" marL="228600" marR="0" rtl="0" algn="l">
              <a:spcBef>
                <a:spcPts val="0"/>
              </a:spcBef>
              <a:spcAft>
                <a:spcPts val="0"/>
              </a:spcAft>
              <a:buNone/>
            </a:pPr>
            <a:r>
              <a:rPr b="1" i="0" lang="en-US" sz="2000" u="none" strike="noStrike">
                <a:solidFill>
                  <a:srgbClr val="000000"/>
                </a:solidFill>
                <a:latin typeface="Arial"/>
                <a:ea typeface="Arial"/>
                <a:cs typeface="Arial"/>
                <a:sym typeface="Arial"/>
              </a:rPr>
              <a:t>Bối cảnh sản phẩm (Product Perspective): </a:t>
            </a:r>
            <a:r>
              <a:rPr i="0" lang="en-US" sz="2000" u="none" strike="noStrike">
                <a:solidFill>
                  <a:srgbClr val="000000"/>
                </a:solidFill>
                <a:latin typeface="Arial"/>
                <a:ea typeface="Arial"/>
                <a:cs typeface="Arial"/>
                <a:sym typeface="Arial"/>
              </a:rPr>
              <a:t>Hệ thống mới, hỗ trợ quản lý nhân sự cho chuỗi cửa hàng Toco Toco, tích hợp với máy chấm công và hệ thống tính lương.</a:t>
            </a:r>
            <a:endParaRPr i="0" sz="2000" u="none" strike="noStrike">
              <a:solidFill>
                <a:srgbClr val="000000"/>
              </a:solidFill>
              <a:latin typeface="Arial"/>
              <a:ea typeface="Arial"/>
              <a:cs typeface="Arial"/>
              <a:sym typeface="Arial"/>
            </a:endParaRPr>
          </a:p>
          <a:p>
            <a:pPr indent="0" lvl="0" marL="228600" marR="0" rtl="0" algn="l">
              <a:spcBef>
                <a:spcPts val="2400"/>
              </a:spcBef>
              <a:spcAft>
                <a:spcPts val="0"/>
              </a:spcAft>
              <a:buNone/>
            </a:pPr>
            <a:r>
              <a:rPr b="1" i="0" lang="en-US" sz="2000" u="none" strike="noStrike">
                <a:solidFill>
                  <a:srgbClr val="000000"/>
                </a:solidFill>
                <a:latin typeface="Arial"/>
                <a:ea typeface="Arial"/>
                <a:cs typeface="Arial"/>
                <a:sym typeface="Arial"/>
              </a:rPr>
              <a:t>Chức năng sản phẩm (Product Functions)</a:t>
            </a:r>
            <a:r>
              <a:rPr i="0" lang="en-US" sz="2000" u="none" strike="noStrike">
                <a:solidFill>
                  <a:srgbClr val="000000"/>
                </a:solidFill>
                <a:latin typeface="Arial"/>
                <a:ea typeface="Arial"/>
                <a:cs typeface="Arial"/>
                <a:sym typeface="Arial"/>
              </a:rPr>
              <a:t>:Quản lý thông tin nhân viên, chấm công, tính lương tự động, quản lý hợp đồng, …</a:t>
            </a:r>
            <a:endParaRPr sz="2000">
              <a:solidFill>
                <a:srgbClr val="000000"/>
              </a:solidFill>
              <a:latin typeface="Arial"/>
              <a:ea typeface="Arial"/>
              <a:cs typeface="Arial"/>
              <a:sym typeface="Arial"/>
            </a:endParaRPr>
          </a:p>
          <a:p>
            <a:pPr indent="0" lvl="0" marL="0" marR="0" rtl="0" algn="l">
              <a:spcBef>
                <a:spcPts val="1200"/>
              </a:spcBef>
              <a:spcAft>
                <a:spcPts val="0"/>
              </a:spcAft>
              <a:buNone/>
            </a:pPr>
            <a:r>
              <a:t/>
            </a:r>
            <a:endParaRPr b="1" i="0" sz="18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2000">
                <a:solidFill>
                  <a:srgbClr val="000000"/>
                </a:solidFill>
                <a:latin typeface="Times New Roman"/>
                <a:ea typeface="Times New Roman"/>
                <a:cs typeface="Times New Roman"/>
                <a:sym typeface="Times New Roman"/>
              </a:rPr>
              <a:t>   </a:t>
            </a:r>
            <a:r>
              <a:rPr b="1" i="0" lang="en-US" sz="2000" u="none" strike="noStrike">
                <a:solidFill>
                  <a:srgbClr val="000000"/>
                </a:solidFill>
                <a:latin typeface="Times New Roman"/>
                <a:ea typeface="Times New Roman"/>
                <a:cs typeface="Times New Roman"/>
                <a:sym typeface="Times New Roman"/>
              </a:rPr>
              <a:t> Đặc tính người dùng (User Characteristics)</a:t>
            </a:r>
            <a:r>
              <a:rPr b="1" lang="en-US" sz="2000">
                <a:solidFill>
                  <a:schemeClr val="dk1"/>
                </a:solidFill>
                <a:latin typeface="Times New Roman"/>
                <a:ea typeface="Times New Roman"/>
                <a:cs typeface="Times New Roman"/>
                <a:sym typeface="Times New Roman"/>
              </a:rPr>
              <a:t>: </a:t>
            </a:r>
            <a:r>
              <a:rPr i="0" lang="en-US" sz="2000" u="none" strike="noStrike">
                <a:solidFill>
                  <a:srgbClr val="000000"/>
                </a:solidFill>
                <a:latin typeface="Times New Roman"/>
                <a:ea typeface="Times New Roman"/>
                <a:cs typeface="Times New Roman"/>
                <a:sym typeface="Times New Roman"/>
              </a:rPr>
              <a:t>Nhân viên: xem bảng lương, lịch làm việc; Trưởng phòng: Duyệt đơn xin nghỉ, đánh giá nhân viên.</a:t>
            </a:r>
            <a:endParaRPr sz="2000">
              <a:solidFill>
                <a:srgbClr val="000000"/>
              </a:solidFill>
              <a:latin typeface="Times New Roman"/>
              <a:ea typeface="Times New Roman"/>
              <a:cs typeface="Times New Roman"/>
              <a:sym typeface="Times New Roman"/>
            </a:endParaRPr>
          </a:p>
          <a:p>
            <a:pPr indent="0" lvl="0" marL="0" marR="0" rtl="0" algn="l">
              <a:spcBef>
                <a:spcPts val="0"/>
              </a:spcBef>
              <a:spcAft>
                <a:spcPts val="0"/>
              </a:spcAft>
              <a:buNone/>
            </a:pPr>
            <a:r>
              <a:t/>
            </a:r>
            <a:endParaRPr i="0" sz="1800" u="none" strike="noStrike">
              <a:solidFill>
                <a:srgbClr val="000000"/>
              </a:solidFill>
              <a:latin typeface="Arial"/>
              <a:ea typeface="Arial"/>
              <a:cs typeface="Arial"/>
              <a:sym typeface="Arial"/>
            </a:endParaRPr>
          </a:p>
          <a:p>
            <a:pPr indent="0" lvl="0" marL="0" marR="0" rtl="0" algn="l">
              <a:spcBef>
                <a:spcPts val="0"/>
              </a:spcBef>
              <a:spcAft>
                <a:spcPts val="0"/>
              </a:spcAft>
              <a:buNone/>
            </a:pPr>
            <a:r>
              <a:rPr b="1" lang="en-US" sz="2000">
                <a:solidFill>
                  <a:srgbClr val="000000"/>
                </a:solidFill>
                <a:latin typeface="Times New Roman"/>
                <a:ea typeface="Times New Roman"/>
                <a:cs typeface="Times New Roman"/>
                <a:sym typeface="Times New Roman"/>
              </a:rPr>
              <a:t>   </a:t>
            </a:r>
            <a:r>
              <a:rPr b="1" i="0" lang="en-US" sz="2000" u="none" strike="noStrike">
                <a:solidFill>
                  <a:srgbClr val="000000"/>
                </a:solidFill>
                <a:latin typeface="Times New Roman"/>
                <a:ea typeface="Times New Roman"/>
                <a:cs typeface="Times New Roman"/>
                <a:sym typeface="Times New Roman"/>
              </a:rPr>
              <a:t>Ràng buộc (Constraints)</a:t>
            </a:r>
            <a:r>
              <a:rPr b="1" lang="en-US" sz="2000">
                <a:solidFill>
                  <a:schemeClr val="dk1"/>
                </a:solidFill>
                <a:latin typeface="Times New Roman"/>
                <a:ea typeface="Times New Roman"/>
                <a:cs typeface="Times New Roman"/>
                <a:sym typeface="Times New Roman"/>
              </a:rPr>
              <a:t> :</a:t>
            </a:r>
            <a:r>
              <a:rPr i="0" lang="en-US" sz="2000" u="none" strike="noStrike">
                <a:solidFill>
                  <a:srgbClr val="000000"/>
                </a:solidFill>
                <a:latin typeface="Times New Roman"/>
                <a:ea typeface="Times New Roman"/>
                <a:cs typeface="Times New Roman"/>
                <a:sym typeface="Times New Roman"/>
              </a:rPr>
              <a:t>Hỗ trợ tối thiểu 1000 nhân viên hoạt động đồng thời</a:t>
            </a:r>
            <a:r>
              <a:rPr lang="en-US" sz="2000">
                <a:solidFill>
                  <a:srgbClr val="000000"/>
                </a:solidFill>
                <a:latin typeface="Times New Roman"/>
                <a:ea typeface="Times New Roman"/>
                <a:cs typeface="Times New Roman"/>
                <a:sym typeface="Times New Roman"/>
              </a:rPr>
              <a:t>; </a:t>
            </a:r>
            <a:r>
              <a:rPr i="0" lang="en-US" sz="2000" u="none" strike="noStrike">
                <a:solidFill>
                  <a:srgbClr val="000000"/>
                </a:solidFill>
                <a:latin typeface="Times New Roman"/>
                <a:ea typeface="Times New Roman"/>
                <a:cs typeface="Times New Roman"/>
                <a:sym typeface="Times New Roman"/>
              </a:rPr>
              <a:t>Phải tuân thủ quy định bảo mật dữ liệu của cơ quan.</a:t>
            </a:r>
            <a:endParaRPr i="0" sz="2000" u="none" strike="noStrike">
              <a:solidFill>
                <a:srgbClr val="000000"/>
              </a:solidFill>
              <a:latin typeface="Times New Roman"/>
              <a:ea typeface="Times New Roman"/>
              <a:cs typeface="Times New Roman"/>
              <a:sym typeface="Times New Roman"/>
            </a:endParaRPr>
          </a:p>
          <a:p>
            <a:pPr indent="0" lvl="0" marL="228600" marR="0" rtl="0" algn="l">
              <a:spcBef>
                <a:spcPts val="1200"/>
              </a:spcBef>
              <a:spcAft>
                <a:spcPts val="0"/>
              </a:spcAft>
              <a:buNone/>
            </a:pPr>
            <a:r>
              <a:rPr b="1" i="0" lang="en-US" sz="2000" u="none" strike="noStrike">
                <a:solidFill>
                  <a:srgbClr val="000000"/>
                </a:solidFill>
                <a:latin typeface="Times New Roman"/>
                <a:ea typeface="Times New Roman"/>
                <a:cs typeface="Times New Roman"/>
                <a:sym typeface="Times New Roman"/>
              </a:rPr>
              <a:t>Giả định và phụ thuộc (Assumptions and Dependencies)</a:t>
            </a:r>
            <a:r>
              <a:rPr lang="en-US" sz="2000">
                <a:solidFill>
                  <a:schemeClr val="dk1"/>
                </a:solidFill>
                <a:latin typeface="Times New Roman"/>
                <a:ea typeface="Times New Roman"/>
                <a:cs typeface="Times New Roman"/>
                <a:sym typeface="Times New Roman"/>
              </a:rPr>
              <a:t>:</a:t>
            </a:r>
            <a:r>
              <a:rPr i="0" lang="en-US" sz="2000" u="none" strike="noStrike">
                <a:solidFill>
                  <a:srgbClr val="000000"/>
                </a:solidFill>
                <a:latin typeface="Times New Roman"/>
                <a:ea typeface="Times New Roman"/>
                <a:cs typeface="Times New Roman"/>
                <a:sym typeface="Times New Roman"/>
              </a:rPr>
              <a:t>Dữ liệu chấm công được cung cấp từ máy quét vân tay; Lương được thanh toán qua ngân hàng nội bộ của cơ quan.</a:t>
            </a:r>
            <a:endParaRPr/>
          </a:p>
          <a:p>
            <a:pPr indent="0" lvl="0" marL="0" marR="0" rtl="0" algn="l">
              <a:spcBef>
                <a:spcPts val="1200"/>
              </a:spcBef>
              <a:spcAft>
                <a:spcPts val="0"/>
              </a:spcAft>
              <a:buNone/>
            </a:pPr>
            <a:r>
              <a:t/>
            </a:r>
            <a:endParaRPr i="0" sz="1800" u="none" strike="noStrike">
              <a:solidFill>
                <a:srgbClr val="000000"/>
              </a:solidFill>
              <a:latin typeface="Arial"/>
              <a:ea typeface="Arial"/>
              <a:cs typeface="Arial"/>
              <a:sym typeface="Arial"/>
            </a:endParaRPr>
          </a:p>
          <a:p>
            <a:pPr indent="0" lvl="0" marL="0" marR="0" rtl="0" algn="l">
              <a:spcBef>
                <a:spcPts val="1200"/>
              </a:spcBef>
              <a:spcAft>
                <a:spcPts val="0"/>
              </a:spcAft>
              <a:buNone/>
            </a:pP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23"/>
          <p:cNvGrpSpPr/>
          <p:nvPr/>
        </p:nvGrpSpPr>
        <p:grpSpPr>
          <a:xfrm>
            <a:off x="-192881" y="-1091755"/>
            <a:ext cx="1865955" cy="2559240"/>
            <a:chOff x="76190" y="76211"/>
            <a:chExt cx="1399466" cy="1919430"/>
          </a:xfrm>
        </p:grpSpPr>
        <p:sp>
          <p:nvSpPr>
            <p:cNvPr id="896" name="Google Shape;896;p23"/>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897" name="Google Shape;897;p23"/>
            <p:cNvGrpSpPr/>
            <p:nvPr/>
          </p:nvGrpSpPr>
          <p:grpSpPr>
            <a:xfrm>
              <a:off x="228600" y="228600"/>
              <a:ext cx="1023557" cy="1199891"/>
              <a:chOff x="112075" y="-185574"/>
              <a:chExt cx="1023557" cy="1199891"/>
            </a:xfrm>
          </p:grpSpPr>
          <p:sp>
            <p:nvSpPr>
              <p:cNvPr id="898" name="Google Shape;898;p23"/>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899" name="Google Shape;899;p23"/>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0" name="Google Shape;900;p23"/>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1" name="Google Shape;901;p23"/>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2" name="Google Shape;902;p23"/>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3" name="Google Shape;903;p23"/>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4" name="Google Shape;904;p23"/>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5" name="Google Shape;905;p23"/>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6" name="Google Shape;906;p23"/>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7" name="Google Shape;907;p23"/>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08" name="Google Shape;908;p23"/>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09" name="Google Shape;909;p23"/>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10" name="Google Shape;910;p23"/>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11" name="Google Shape;911;p23"/>
          <p:cNvSpPr txBox="1"/>
          <p:nvPr/>
        </p:nvSpPr>
        <p:spPr>
          <a:xfrm>
            <a:off x="2060909" y="515809"/>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Phần III. Functional Requirements(Yêu cầu chức năng)</a:t>
            </a:r>
            <a:endParaRPr b="1" sz="2400">
              <a:solidFill>
                <a:schemeClr val="dk1"/>
              </a:solidFill>
              <a:latin typeface="Times New Roman"/>
              <a:ea typeface="Times New Roman"/>
              <a:cs typeface="Times New Roman"/>
              <a:sym typeface="Times New Roman"/>
            </a:endParaRPr>
          </a:p>
        </p:txBody>
      </p:sp>
      <p:sp>
        <p:nvSpPr>
          <p:cNvPr id="912" name="Google Shape;912;p23"/>
          <p:cNvSpPr txBox="1"/>
          <p:nvPr/>
        </p:nvSpPr>
        <p:spPr>
          <a:xfrm>
            <a:off x="241350" y="1467425"/>
            <a:ext cx="117093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Times New Roman"/>
                <a:ea typeface="Times New Roman"/>
                <a:cs typeface="Times New Roman"/>
                <a:sym typeface="Times New Roman"/>
              </a:rPr>
              <a:t>1. Cấu Trúc Hệ Thống</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tài khoản &amp; phân quyền: Đăng nhập, phân quyền, bảo mật</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hồ sơ nhân viên: Thêm/sửa/xóa nhân viên, tìm kiếm, quản lý theo chi nhánh</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chấm công &amp; ca làm: Chấm công online, đăng ký/đổi ca, tính số giờ làm</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lương &amp; thưởng/phạt: Tính lương theo công, thưởng/phạt theo KPI, doanh số</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hợp đồng &amp; nhân sự: Tạo hợp đồng mới, lưu trữ hồ sơ điện tử</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báo cáo &amp; thống kê: Tổng hợp dữ liệu nhân sự, chấm công, lương</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2. Yêu Cầu Chức Năng &amp; Độ Ưu Tiên</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tài khoản &amp; phân quyền (Cao): Đăng nhập, phân quyền, xóa tài khoản</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hồ sơ nhân viên (Cao): Thêm/sửa/xóa nhân viên, tìm kiếm, lọc theo chi nhánh</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chấm công &amp; ca làm (Cao): Chấm công, đổi ca, theo dõi giờ làm</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lương &amp; thưởng/phạt (Trung): Tính lương, thưởng/phạt theo KPI, doanh số</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hợp đồng &amp; nhân sự (Trung): Tạo hợp đồng, lưu trữ hồ sơ điện tử</a:t>
            </a:r>
            <a:endParaRPr sz="1800">
              <a:latin typeface="Times New Roman"/>
              <a:ea typeface="Times New Roman"/>
              <a:cs typeface="Times New Roman"/>
              <a:sym typeface="Times New Roman"/>
            </a:endParaRPr>
          </a:p>
          <a:p>
            <a:pPr indent="0" lvl="0" marL="0" rtl="0" algn="l">
              <a:spcBef>
                <a:spcPts val="0"/>
              </a:spcBef>
              <a:spcAft>
                <a:spcPts val="0"/>
              </a:spcAft>
              <a:buNone/>
            </a:pPr>
            <a:r>
              <a:rPr lang="en-US" sz="1800">
                <a:latin typeface="Times New Roman"/>
                <a:ea typeface="Times New Roman"/>
                <a:cs typeface="Times New Roman"/>
                <a:sym typeface="Times New Roman"/>
              </a:rPr>
              <a:t>- Quản lý báo cáo &amp; thống kê (Trung): Hiển thị bảng lương, thống kê nhân sự, báo cáo công</a:t>
            </a:r>
            <a:endParaRPr sz="18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grpSp>
        <p:nvGrpSpPr>
          <p:cNvPr id="917" name="Google Shape;917;g33f27115e26_0_34"/>
          <p:cNvGrpSpPr/>
          <p:nvPr/>
        </p:nvGrpSpPr>
        <p:grpSpPr>
          <a:xfrm>
            <a:off x="-192884" y="-1091758"/>
            <a:ext cx="1865908" cy="2559177"/>
            <a:chOff x="76190" y="76211"/>
            <a:chExt cx="1399466" cy="1919430"/>
          </a:xfrm>
        </p:grpSpPr>
        <p:sp>
          <p:nvSpPr>
            <p:cNvPr id="918" name="Google Shape;918;g33f27115e26_0_34"/>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919" name="Google Shape;919;g33f27115e26_0_34"/>
            <p:cNvGrpSpPr/>
            <p:nvPr/>
          </p:nvGrpSpPr>
          <p:grpSpPr>
            <a:xfrm>
              <a:off x="228600" y="228600"/>
              <a:ext cx="1023557" cy="1199891"/>
              <a:chOff x="112075" y="-185574"/>
              <a:chExt cx="1023557" cy="1199891"/>
            </a:xfrm>
          </p:grpSpPr>
          <p:sp>
            <p:nvSpPr>
              <p:cNvPr id="920" name="Google Shape;920;g33f27115e26_0_34"/>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1" name="Google Shape;921;g33f27115e26_0_34"/>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2" name="Google Shape;922;g33f27115e26_0_34"/>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3" name="Google Shape;923;g33f27115e26_0_34"/>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4" name="Google Shape;924;g33f27115e26_0_34"/>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5" name="Google Shape;925;g33f27115e26_0_34"/>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6" name="Google Shape;926;g33f27115e26_0_34"/>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7" name="Google Shape;927;g33f27115e26_0_34"/>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8" name="Google Shape;928;g33f27115e26_0_34"/>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29" name="Google Shape;929;g33f27115e26_0_34"/>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30" name="Google Shape;930;g33f27115e26_0_34"/>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31" name="Google Shape;931;g33f27115e26_0_34"/>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32" name="Google Shape;932;g33f27115e26_0_34"/>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33" name="Google Shape;933;g33f27115e26_0_34"/>
          <p:cNvSpPr txBox="1"/>
          <p:nvPr/>
        </p:nvSpPr>
        <p:spPr>
          <a:xfrm>
            <a:off x="2060909" y="515809"/>
            <a:ext cx="7578600" cy="4923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3100">
                <a:solidFill>
                  <a:schemeClr val="dk1"/>
                </a:solidFill>
                <a:latin typeface="Times New Roman"/>
                <a:ea typeface="Times New Roman"/>
                <a:cs typeface="Times New Roman"/>
                <a:sym typeface="Times New Roman"/>
              </a:rPr>
              <a:t>Gom nhóm chức năng</a:t>
            </a:r>
            <a:endParaRPr b="1" sz="3300">
              <a:solidFill>
                <a:schemeClr val="dk1"/>
              </a:solidFill>
              <a:latin typeface="Times New Roman"/>
              <a:ea typeface="Times New Roman"/>
              <a:cs typeface="Times New Roman"/>
              <a:sym typeface="Times New Roman"/>
            </a:endParaRPr>
          </a:p>
        </p:txBody>
      </p:sp>
      <p:pic>
        <p:nvPicPr>
          <p:cNvPr id="934" name="Google Shape;934;g33f27115e26_0_34"/>
          <p:cNvPicPr preferRelativeResize="0"/>
          <p:nvPr/>
        </p:nvPicPr>
        <p:blipFill>
          <a:blip r:embed="rId3">
            <a:alphaModFix/>
          </a:blip>
          <a:stretch>
            <a:fillRect/>
          </a:stretch>
        </p:blipFill>
        <p:spPr>
          <a:xfrm>
            <a:off x="800777" y="1467425"/>
            <a:ext cx="5245347" cy="4831450"/>
          </a:xfrm>
          <a:prstGeom prst="rect">
            <a:avLst/>
          </a:prstGeom>
          <a:noFill/>
          <a:ln>
            <a:noFill/>
          </a:ln>
        </p:spPr>
      </p:pic>
      <p:pic>
        <p:nvPicPr>
          <p:cNvPr id="935" name="Google Shape;935;g33f27115e26_0_34"/>
          <p:cNvPicPr preferRelativeResize="0"/>
          <p:nvPr/>
        </p:nvPicPr>
        <p:blipFill>
          <a:blip r:embed="rId4">
            <a:alphaModFix/>
          </a:blip>
          <a:stretch>
            <a:fillRect/>
          </a:stretch>
        </p:blipFill>
        <p:spPr>
          <a:xfrm>
            <a:off x="6254625" y="1467425"/>
            <a:ext cx="5247051" cy="48314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grpSp>
        <p:nvGrpSpPr>
          <p:cNvPr id="940" name="Google Shape;940;g33f27115e26_0_61"/>
          <p:cNvGrpSpPr/>
          <p:nvPr/>
        </p:nvGrpSpPr>
        <p:grpSpPr>
          <a:xfrm>
            <a:off x="-192884" y="-1091758"/>
            <a:ext cx="1865908" cy="2559177"/>
            <a:chOff x="76190" y="76211"/>
            <a:chExt cx="1399466" cy="1919430"/>
          </a:xfrm>
        </p:grpSpPr>
        <p:sp>
          <p:nvSpPr>
            <p:cNvPr id="941" name="Google Shape;941;g33f27115e26_0_61"/>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942" name="Google Shape;942;g33f27115e26_0_61"/>
            <p:cNvGrpSpPr/>
            <p:nvPr/>
          </p:nvGrpSpPr>
          <p:grpSpPr>
            <a:xfrm>
              <a:off x="228600" y="228600"/>
              <a:ext cx="1023557" cy="1199891"/>
              <a:chOff x="112075" y="-185574"/>
              <a:chExt cx="1023557" cy="1199891"/>
            </a:xfrm>
          </p:grpSpPr>
          <p:sp>
            <p:nvSpPr>
              <p:cNvPr id="943" name="Google Shape;943;g33f27115e26_0_61"/>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4" name="Google Shape;944;g33f27115e26_0_61"/>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5" name="Google Shape;945;g33f27115e26_0_61"/>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6" name="Google Shape;946;g33f27115e26_0_61"/>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7" name="Google Shape;947;g33f27115e26_0_61"/>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8" name="Google Shape;948;g33f27115e26_0_61"/>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49" name="Google Shape;949;g33f27115e26_0_61"/>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50" name="Google Shape;950;g33f27115e26_0_61"/>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51" name="Google Shape;951;g33f27115e26_0_61"/>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52" name="Google Shape;952;g33f27115e26_0_61"/>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53" name="Google Shape;953;g33f27115e26_0_61"/>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54" name="Google Shape;954;g33f27115e26_0_61"/>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55" name="Google Shape;955;g33f27115e26_0_61"/>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56" name="Google Shape;956;g33f27115e26_0_61"/>
          <p:cNvSpPr txBox="1"/>
          <p:nvPr/>
        </p:nvSpPr>
        <p:spPr>
          <a:xfrm>
            <a:off x="2060909" y="515809"/>
            <a:ext cx="7578600" cy="4923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3100">
                <a:solidFill>
                  <a:schemeClr val="dk1"/>
                </a:solidFill>
                <a:latin typeface="Times New Roman"/>
                <a:ea typeface="Times New Roman"/>
                <a:cs typeface="Times New Roman"/>
                <a:sym typeface="Times New Roman"/>
              </a:rPr>
              <a:t>Gom nhóm chức năng</a:t>
            </a:r>
            <a:endParaRPr b="1" sz="3300">
              <a:solidFill>
                <a:schemeClr val="dk1"/>
              </a:solidFill>
              <a:latin typeface="Times New Roman"/>
              <a:ea typeface="Times New Roman"/>
              <a:cs typeface="Times New Roman"/>
              <a:sym typeface="Times New Roman"/>
            </a:endParaRPr>
          </a:p>
        </p:txBody>
      </p:sp>
      <p:pic>
        <p:nvPicPr>
          <p:cNvPr id="957" name="Google Shape;957;g33f27115e26_0_61"/>
          <p:cNvPicPr preferRelativeResize="0"/>
          <p:nvPr/>
        </p:nvPicPr>
        <p:blipFill>
          <a:blip r:embed="rId3">
            <a:alphaModFix/>
          </a:blip>
          <a:stretch>
            <a:fillRect/>
          </a:stretch>
        </p:blipFill>
        <p:spPr>
          <a:xfrm>
            <a:off x="6261500" y="1384900"/>
            <a:ext cx="5478625" cy="4586425"/>
          </a:xfrm>
          <a:prstGeom prst="rect">
            <a:avLst/>
          </a:prstGeom>
          <a:noFill/>
          <a:ln>
            <a:noFill/>
          </a:ln>
        </p:spPr>
      </p:pic>
      <p:pic>
        <p:nvPicPr>
          <p:cNvPr id="958" name="Google Shape;958;g33f27115e26_0_61"/>
          <p:cNvPicPr preferRelativeResize="0"/>
          <p:nvPr/>
        </p:nvPicPr>
        <p:blipFill>
          <a:blip r:embed="rId4">
            <a:alphaModFix/>
          </a:blip>
          <a:stretch>
            <a:fillRect/>
          </a:stretch>
        </p:blipFill>
        <p:spPr>
          <a:xfrm>
            <a:off x="1007200" y="1384900"/>
            <a:ext cx="5024900" cy="45864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grpSp>
        <p:nvGrpSpPr>
          <p:cNvPr id="963" name="Google Shape;963;g33f27115e26_0_85"/>
          <p:cNvGrpSpPr/>
          <p:nvPr/>
        </p:nvGrpSpPr>
        <p:grpSpPr>
          <a:xfrm>
            <a:off x="-192884" y="-1091758"/>
            <a:ext cx="1865908" cy="2559177"/>
            <a:chOff x="76190" y="76211"/>
            <a:chExt cx="1399466" cy="1919430"/>
          </a:xfrm>
        </p:grpSpPr>
        <p:sp>
          <p:nvSpPr>
            <p:cNvPr id="964" name="Google Shape;964;g33f27115e26_0_85"/>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965" name="Google Shape;965;g33f27115e26_0_85"/>
            <p:cNvGrpSpPr/>
            <p:nvPr/>
          </p:nvGrpSpPr>
          <p:grpSpPr>
            <a:xfrm>
              <a:off x="228600" y="228600"/>
              <a:ext cx="1023557" cy="1199891"/>
              <a:chOff x="112075" y="-185574"/>
              <a:chExt cx="1023557" cy="1199891"/>
            </a:xfrm>
          </p:grpSpPr>
          <p:sp>
            <p:nvSpPr>
              <p:cNvPr id="966" name="Google Shape;966;g33f27115e26_0_85"/>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67" name="Google Shape;967;g33f27115e26_0_85"/>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68" name="Google Shape;968;g33f27115e26_0_85"/>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69" name="Google Shape;969;g33f27115e26_0_85"/>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0" name="Google Shape;970;g33f27115e26_0_85"/>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1" name="Google Shape;971;g33f27115e26_0_85"/>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2" name="Google Shape;972;g33f27115e26_0_85"/>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3" name="Google Shape;973;g33f27115e26_0_85"/>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4" name="Google Shape;974;g33f27115e26_0_85"/>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5" name="Google Shape;975;g33f27115e26_0_85"/>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76" name="Google Shape;976;g33f27115e26_0_85"/>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7" name="Google Shape;977;g33f27115e26_0_85"/>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78" name="Google Shape;978;g33f27115e26_0_85"/>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79" name="Google Shape;979;g33f27115e26_0_85"/>
          <p:cNvSpPr txBox="1"/>
          <p:nvPr/>
        </p:nvSpPr>
        <p:spPr>
          <a:xfrm>
            <a:off x="2060909" y="515809"/>
            <a:ext cx="7578600" cy="4923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3100">
                <a:solidFill>
                  <a:schemeClr val="dk1"/>
                </a:solidFill>
                <a:latin typeface="Times New Roman"/>
                <a:ea typeface="Times New Roman"/>
                <a:cs typeface="Times New Roman"/>
                <a:sym typeface="Times New Roman"/>
              </a:rPr>
              <a:t>Sơ đồ phân rã chức năng</a:t>
            </a:r>
            <a:endParaRPr b="1" sz="3300">
              <a:solidFill>
                <a:schemeClr val="dk1"/>
              </a:solidFill>
              <a:latin typeface="Times New Roman"/>
              <a:ea typeface="Times New Roman"/>
              <a:cs typeface="Times New Roman"/>
              <a:sym typeface="Times New Roman"/>
            </a:endParaRPr>
          </a:p>
        </p:txBody>
      </p:sp>
      <p:pic>
        <p:nvPicPr>
          <p:cNvPr id="980" name="Google Shape;980;g33f27115e26_0_85"/>
          <p:cNvPicPr preferRelativeResize="0"/>
          <p:nvPr/>
        </p:nvPicPr>
        <p:blipFill>
          <a:blip r:embed="rId3">
            <a:alphaModFix/>
          </a:blip>
          <a:stretch>
            <a:fillRect/>
          </a:stretch>
        </p:blipFill>
        <p:spPr>
          <a:xfrm>
            <a:off x="1235725" y="1566075"/>
            <a:ext cx="10083651" cy="470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grpSp>
        <p:nvGrpSpPr>
          <p:cNvPr id="985" name="Google Shape;985;p24"/>
          <p:cNvGrpSpPr/>
          <p:nvPr/>
        </p:nvGrpSpPr>
        <p:grpSpPr>
          <a:xfrm>
            <a:off x="-192881" y="-1091755"/>
            <a:ext cx="1865955" cy="2559240"/>
            <a:chOff x="76190" y="76211"/>
            <a:chExt cx="1399466" cy="1919430"/>
          </a:xfrm>
        </p:grpSpPr>
        <p:sp>
          <p:nvSpPr>
            <p:cNvPr id="986" name="Google Shape;986;p24"/>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987" name="Google Shape;987;p24"/>
            <p:cNvGrpSpPr/>
            <p:nvPr/>
          </p:nvGrpSpPr>
          <p:grpSpPr>
            <a:xfrm>
              <a:off x="228600" y="228600"/>
              <a:ext cx="1023557" cy="1199891"/>
              <a:chOff x="112075" y="-185574"/>
              <a:chExt cx="1023557" cy="1199891"/>
            </a:xfrm>
          </p:grpSpPr>
          <p:sp>
            <p:nvSpPr>
              <p:cNvPr id="988" name="Google Shape;988;p24"/>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89" name="Google Shape;989;p24"/>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0" name="Google Shape;990;p24"/>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1" name="Google Shape;991;p24"/>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2" name="Google Shape;992;p24"/>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3" name="Google Shape;993;p24"/>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4" name="Google Shape;994;p24"/>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5" name="Google Shape;995;p24"/>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6" name="Google Shape;996;p24"/>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7" name="Google Shape;997;p24"/>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998" name="Google Shape;998;p24"/>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999" name="Google Shape;999;p24"/>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00" name="Google Shape;1000;p24"/>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001" name="Google Shape;1001;p24"/>
          <p:cNvSpPr txBox="1"/>
          <p:nvPr/>
        </p:nvSpPr>
        <p:spPr>
          <a:xfrm>
            <a:off x="1749274" y="523335"/>
            <a:ext cx="8886069"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700">
                <a:solidFill>
                  <a:schemeClr val="dk1"/>
                </a:solidFill>
                <a:latin typeface="Montserrat"/>
                <a:ea typeface="Montserrat"/>
                <a:cs typeface="Montserrat"/>
                <a:sym typeface="Montserrat"/>
              </a:rPr>
              <a:t>Phần IV. Nonfunctional Requirements(Yêu cầu phi chức năng)</a:t>
            </a:r>
            <a:endParaRPr b="1" sz="2700">
              <a:solidFill>
                <a:schemeClr val="dk1"/>
              </a:solidFill>
              <a:latin typeface="Montserrat"/>
              <a:ea typeface="Montserrat"/>
              <a:cs typeface="Montserrat"/>
              <a:sym typeface="Montserrat"/>
            </a:endParaRPr>
          </a:p>
        </p:txBody>
      </p:sp>
      <p:sp>
        <p:nvSpPr>
          <p:cNvPr id="1002" name="Google Shape;1002;p24"/>
          <p:cNvSpPr txBox="1"/>
          <p:nvPr/>
        </p:nvSpPr>
        <p:spPr>
          <a:xfrm>
            <a:off x="320700" y="1782925"/>
            <a:ext cx="11550600" cy="3909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Tin cậy:Mỗi nhân viên có 1 tài khoản duy nhất; thông tin phải chính xác và được cập nhật kịp thời; phục hồi nhanh khi sự cố xảy ra.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Hiệu năng:Hệ thống cần phản hồi nhanh chóng khi người dùng thực hiện thao tác hoặc tìm kiếm, đảm bảo hoạt động mượt mà và ổn định ngay cả khi có số lượng lớn người dùng đồng thời.</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Bảo mật:Phân quyền truy cập rõ ràng; thông tin cá nhân được bảo vệ; mật khẩu phức tạp và mã hóa.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Khả dụng:Giao diện dễ sử dụng; thông báo trước khi bảo trì hoặc gián đoạn dịch vụ.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Tương thích:Hoạt động trên nhiều thiết bị và hệ điều hành phổ biến.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Bảo trì:Giao diện quản trị dễ bảo trì; cập nhật hệ thống an toàn, không ảnh hưởng đến dữ liệu.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Khả chuyển:Dữ liệu dễ chuyển đổi sang hệ thống mới; không phụ thuộc vào nền tảng cụ thể. </a:t>
            </a:r>
            <a:endParaRPr sz="2200">
              <a:latin typeface="Times New Roman"/>
              <a:ea typeface="Times New Roman"/>
              <a:cs typeface="Times New Roman"/>
              <a:sym typeface="Times New Roman"/>
            </a:endParaRPr>
          </a:p>
          <a:p>
            <a:pPr indent="-368300" lvl="0" marL="457200" rtl="0" algn="l">
              <a:spcBef>
                <a:spcPts val="0"/>
              </a:spcBef>
              <a:spcAft>
                <a:spcPts val="0"/>
              </a:spcAft>
              <a:buSzPts val="2200"/>
              <a:buFont typeface="Times New Roman"/>
              <a:buChar char="●"/>
            </a:pPr>
            <a:r>
              <a:rPr lang="en-US" sz="2200">
                <a:latin typeface="Times New Roman"/>
                <a:ea typeface="Times New Roman"/>
                <a:cs typeface="Times New Roman"/>
                <a:sym typeface="Times New Roman"/>
              </a:rPr>
              <a:t>Pháp luật:Tuân thủ quy định an toàn thông tin và các điều khoản trong Bộ luật Lao động 2019.</a:t>
            </a:r>
            <a:endParaRPr sz="22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25"/>
          <p:cNvSpPr txBox="1"/>
          <p:nvPr>
            <p:ph idx="1" type="subTitle"/>
          </p:nvPr>
        </p:nvSpPr>
        <p:spPr>
          <a:xfrm>
            <a:off x="500430" y="272978"/>
            <a:ext cx="8803933" cy="74839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dk1"/>
              </a:buClr>
              <a:buSzPts val="1400"/>
              <a:buFont typeface="Montserrat Medium"/>
              <a:buNone/>
            </a:pPr>
            <a:r>
              <a:rPr lang="en-US" sz="2800"/>
              <a:t>3. Tiêu chuẩn chất lượng của SRS</a:t>
            </a:r>
            <a:endParaRPr/>
          </a:p>
        </p:txBody>
      </p:sp>
      <p:sp>
        <p:nvSpPr>
          <p:cNvPr id="1008" name="Google Shape;1008;p25"/>
          <p:cNvSpPr txBox="1"/>
          <p:nvPr/>
        </p:nvSpPr>
        <p:spPr>
          <a:xfrm>
            <a:off x="202502" y="1121009"/>
            <a:ext cx="7201500" cy="5495100"/>
          </a:xfrm>
          <a:prstGeom prst="rect">
            <a:avLst/>
          </a:prstGeom>
          <a:noFill/>
          <a:ln>
            <a:noFill/>
          </a:ln>
        </p:spPr>
        <p:txBody>
          <a:bodyPr anchorCtr="0" anchor="t" bIns="45700" lIns="91425" spcFirstLastPara="1" rIns="91425" wrap="square" tIns="45700">
            <a:spAutoFit/>
          </a:bodyPr>
          <a:lstStyle/>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Tài liệu có tính chính xác: thể hiện đầy đủ các đặc điểm kỹ thuật và chức năng của phần mềm.</a:t>
            </a:r>
            <a:endParaRPr sz="1500"/>
          </a:p>
          <a:p>
            <a:pPr indent="-120650" lvl="0" marL="0" marR="0" rtl="0" algn="l">
              <a:spcBef>
                <a:spcPts val="120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Tài liệu có tính rõ ràng: giúp người đọc dễ đọc hơn cũng như nắm bắt được hết nội dung.</a:t>
            </a:r>
            <a:endParaRPr sz="1500"/>
          </a:p>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Tài liệu phải hoàn tất: Đây là những nhu cầu thiết yếu của người mua mà bạn không thể bỏ qua.</a:t>
            </a:r>
            <a:endParaRPr sz="1500"/>
          </a:p>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Nội dung phù hợp: Các từ viết tắt hay các định nghĩa trong tài liệu SRS phải được sử dụng nhất quán.</a:t>
            </a:r>
            <a:endParaRPr sz="1500"/>
          </a:p>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Xếp hạng mức độ quan trọng:Các yêu cầu cần được xếp hạng theo mức độ quan trọng để hỗ trợ quy trình phát triển và xác minh tính năng phần mềm.</a:t>
            </a:r>
            <a:endParaRPr sz="1500"/>
          </a:p>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Tài liệu phải được kiểm chứng: Cần sử dụng nhiều phương pháp trong việc xác định và kiểm chứng nội dung trong tài liệu.</a:t>
            </a:r>
            <a:endParaRPr sz="1500"/>
          </a:p>
          <a:p>
            <a:pPr indent="-120650" lvl="0" marL="0" marR="0" rtl="0" algn="l">
              <a:spcBef>
                <a:spcPts val="0"/>
              </a:spcBef>
              <a:spcAft>
                <a:spcPts val="0"/>
              </a:spcAft>
              <a:buClr>
                <a:srgbClr val="212529"/>
              </a:buClr>
              <a:buSzPts val="1900"/>
              <a:buChar char="•"/>
            </a:pPr>
            <a:r>
              <a:rPr i="0" lang="en-US" sz="1900" u="none" strike="noStrike">
                <a:solidFill>
                  <a:srgbClr val="212529"/>
                </a:solidFill>
                <a:latin typeface="Times New Roman"/>
                <a:ea typeface="Times New Roman"/>
                <a:cs typeface="Times New Roman"/>
                <a:sym typeface="Times New Roman"/>
              </a:rPr>
              <a:t>Cho phép sửa đổi: Các yêu cầu và thay đổi phải được thực hiện một cách có hệ thống, với việc xem xét các tác động đến các yêu cầu khác trong phần mềm.</a:t>
            </a:r>
            <a:endParaRPr i="0" sz="1900" u="none" strike="noStrike">
              <a:solidFill>
                <a:srgbClr val="212529"/>
              </a:solidFill>
              <a:latin typeface="Times New Roman"/>
              <a:ea typeface="Times New Roman"/>
              <a:cs typeface="Times New Roman"/>
              <a:sym typeface="Times New Roman"/>
            </a:endParaRPr>
          </a:p>
          <a:p>
            <a:pPr indent="-114300" lvl="0" marL="0" marR="0" rtl="0" algn="l">
              <a:spcBef>
                <a:spcPts val="0"/>
              </a:spcBef>
              <a:spcAft>
                <a:spcPts val="0"/>
              </a:spcAft>
              <a:buClr>
                <a:srgbClr val="212529"/>
              </a:buClr>
              <a:buSzPts val="1800"/>
              <a:buFont typeface="Arial"/>
              <a:buChar char="•"/>
            </a:pPr>
            <a:r>
              <a:rPr i="0" lang="en-US" sz="1900" u="none" strike="noStrike">
                <a:solidFill>
                  <a:srgbClr val="212529"/>
                </a:solidFill>
                <a:latin typeface="Times New Roman"/>
                <a:ea typeface="Times New Roman"/>
                <a:cs typeface="Times New Roman"/>
                <a:sym typeface="Times New Roman"/>
              </a:rPr>
              <a:t>Tài liệu có tính truy vết: Hỗ trợ truy nguồn được nguồn gốc từ đầu</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1009" name="Google Shape;1009;p25"/>
          <p:cNvPicPr preferRelativeResize="0"/>
          <p:nvPr/>
        </p:nvPicPr>
        <p:blipFill rotWithShape="1">
          <a:blip r:embed="rId3">
            <a:alphaModFix/>
          </a:blip>
          <a:srcRect b="0" l="0" r="0" t="0"/>
          <a:stretch/>
        </p:blipFill>
        <p:spPr>
          <a:xfrm>
            <a:off x="7594169" y="1121009"/>
            <a:ext cx="4060556" cy="495432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grpSp>
        <p:nvGrpSpPr>
          <p:cNvPr id="1014" name="Google Shape;1014;p26"/>
          <p:cNvGrpSpPr/>
          <p:nvPr/>
        </p:nvGrpSpPr>
        <p:grpSpPr>
          <a:xfrm>
            <a:off x="-192881" y="-1091755"/>
            <a:ext cx="1865955" cy="2559240"/>
            <a:chOff x="76190" y="76211"/>
            <a:chExt cx="1399466" cy="1919430"/>
          </a:xfrm>
        </p:grpSpPr>
        <p:sp>
          <p:nvSpPr>
            <p:cNvPr id="1015" name="Google Shape;1015;p26"/>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16" name="Google Shape;1016;p26"/>
            <p:cNvGrpSpPr/>
            <p:nvPr/>
          </p:nvGrpSpPr>
          <p:grpSpPr>
            <a:xfrm>
              <a:off x="228600" y="228600"/>
              <a:ext cx="1023557" cy="1199891"/>
              <a:chOff x="112075" y="-185574"/>
              <a:chExt cx="1023557" cy="1199891"/>
            </a:xfrm>
          </p:grpSpPr>
          <p:sp>
            <p:nvSpPr>
              <p:cNvPr id="1017" name="Google Shape;1017;p26"/>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18" name="Google Shape;1018;p26"/>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19" name="Google Shape;1019;p26"/>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0" name="Google Shape;1020;p26"/>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1" name="Google Shape;1021;p26"/>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2" name="Google Shape;1022;p26"/>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3" name="Google Shape;1023;p26"/>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4" name="Google Shape;1024;p26"/>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5" name="Google Shape;1025;p26"/>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6" name="Google Shape;1026;p26"/>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027" name="Google Shape;1027;p26"/>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8" name="Google Shape;1028;p26"/>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29" name="Google Shape;1029;p26"/>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030" name="Google Shape;1030;p26"/>
          <p:cNvSpPr txBox="1"/>
          <p:nvPr>
            <p:ph type="title"/>
          </p:nvPr>
        </p:nvSpPr>
        <p:spPr>
          <a:xfrm>
            <a:off x="960000" y="720000"/>
            <a:ext cx="10272000" cy="902400"/>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3500"/>
              <a:buNone/>
            </a:pPr>
            <a:r>
              <a:rPr lang="en-US"/>
              <a:t>III. Testability</a:t>
            </a:r>
            <a:endParaRPr/>
          </a:p>
        </p:txBody>
      </p:sp>
      <p:sp>
        <p:nvSpPr>
          <p:cNvPr id="1031" name="Google Shape;1031;p26"/>
          <p:cNvSpPr txBox="1"/>
          <p:nvPr/>
        </p:nvSpPr>
        <p:spPr>
          <a:xfrm>
            <a:off x="813562" y="1361709"/>
            <a:ext cx="6603238" cy="4457567"/>
          </a:xfrm>
          <a:prstGeom prst="rect">
            <a:avLst/>
          </a:prstGeom>
          <a:noFill/>
          <a:ln>
            <a:noFill/>
          </a:ln>
        </p:spPr>
        <p:txBody>
          <a:bodyPr anchorCtr="0" anchor="t" bIns="45700" lIns="91425" spcFirstLastPara="1" rIns="91425" wrap="square" tIns="45700">
            <a:spAutoFit/>
          </a:bodyPr>
          <a:lstStyle/>
          <a:p>
            <a:pPr indent="-152400" lvl="0" marL="0" marR="0" rtl="0" algn="l">
              <a:lnSpc>
                <a:spcPct val="150000"/>
              </a:lnSpc>
              <a:spcBef>
                <a:spcPts val="0"/>
              </a:spcBef>
              <a:spcAft>
                <a:spcPts val="0"/>
              </a:spcAft>
              <a:buClr>
                <a:srgbClr val="212529"/>
              </a:buClr>
              <a:buSzPts val="2400"/>
              <a:buFont typeface="Arial"/>
              <a:buChar char="•"/>
            </a:pPr>
            <a:r>
              <a:rPr b="0" i="0" lang="en-US" sz="2400" u="none" strike="noStrike">
                <a:solidFill>
                  <a:srgbClr val="212529"/>
                </a:solidFill>
                <a:latin typeface="Times New Roman"/>
                <a:ea typeface="Times New Roman"/>
                <a:cs typeface="Times New Roman"/>
                <a:sym typeface="Times New Roman"/>
              </a:rPr>
              <a:t>"</a:t>
            </a:r>
            <a:r>
              <a:rPr b="1" i="0" lang="en-US" sz="2400" u="none" strike="noStrike">
                <a:solidFill>
                  <a:srgbClr val="212529"/>
                </a:solidFill>
                <a:latin typeface="Times New Roman"/>
                <a:ea typeface="Times New Roman"/>
                <a:cs typeface="Times New Roman"/>
                <a:sym typeface="Times New Roman"/>
              </a:rPr>
              <a:t>Testability</a:t>
            </a:r>
            <a:r>
              <a:rPr b="0" i="0" lang="en-US" sz="2400" u="none" strike="noStrike">
                <a:solidFill>
                  <a:srgbClr val="212529"/>
                </a:solidFill>
                <a:latin typeface="Times New Roman"/>
                <a:ea typeface="Times New Roman"/>
                <a:cs typeface="Times New Roman"/>
                <a:sym typeface="Times New Roman"/>
              </a:rPr>
              <a:t> is the extent to which a system or component facilitates the establishment of test criteria and the performance of tests to determine whether those criteria have been met."</a:t>
            </a:r>
            <a:endParaRPr/>
          </a:p>
          <a:p>
            <a:pPr indent="0" lvl="0" marL="0" marR="0" rtl="0" algn="l">
              <a:lnSpc>
                <a:spcPct val="150000"/>
              </a:lnSpc>
              <a:spcBef>
                <a:spcPts val="0"/>
              </a:spcBef>
              <a:spcAft>
                <a:spcPts val="0"/>
              </a:spcAft>
              <a:buNone/>
            </a:pPr>
            <a:r>
              <a:rPr b="1" i="0" lang="en-US" sz="2400" u="none" strike="noStrike">
                <a:solidFill>
                  <a:srgbClr val="212529"/>
                </a:solidFill>
                <a:latin typeface="Times New Roman"/>
                <a:ea typeface="Times New Roman"/>
                <a:cs typeface="Times New Roman"/>
                <a:sym typeface="Times New Roman"/>
              </a:rPr>
              <a:t>(Khả năng kiểm thử</a:t>
            </a:r>
            <a:r>
              <a:rPr b="0" i="0" lang="en-US" sz="2400" u="none" strike="noStrike">
                <a:solidFill>
                  <a:srgbClr val="212529"/>
                </a:solidFill>
                <a:latin typeface="Times New Roman"/>
                <a:ea typeface="Times New Roman"/>
                <a:cs typeface="Times New Roman"/>
                <a:sym typeface="Times New Roman"/>
              </a:rPr>
              <a:t> là mức độ mà một hệ thống hoặc thành phần hỗ trợ việc thiết lập các tiêu chí kiểm thử và thực hiện kiểm thử để xác định xem các tiêu chí đó có được đáp ứng hay không.)</a:t>
            </a:r>
            <a:endParaRPr sz="2400">
              <a:solidFill>
                <a:schemeClr val="dk1"/>
              </a:solidFill>
              <a:latin typeface="Arial"/>
              <a:ea typeface="Arial"/>
              <a:cs typeface="Arial"/>
              <a:sym typeface="Arial"/>
            </a:endParaRPr>
          </a:p>
        </p:txBody>
      </p:sp>
      <p:pic>
        <p:nvPicPr>
          <p:cNvPr id="1032" name="Google Shape;1032;p26"/>
          <p:cNvPicPr preferRelativeResize="0"/>
          <p:nvPr/>
        </p:nvPicPr>
        <p:blipFill rotWithShape="1">
          <a:blip r:embed="rId3">
            <a:alphaModFix/>
          </a:blip>
          <a:srcRect b="0" l="0" r="0" t="0"/>
          <a:stretch/>
        </p:blipFill>
        <p:spPr>
          <a:xfrm>
            <a:off x="8111950" y="1778408"/>
            <a:ext cx="3660949" cy="3733391"/>
          </a:xfrm>
          <a:prstGeom prst="rect">
            <a:avLst/>
          </a:prstGeom>
          <a:noFill/>
          <a:ln>
            <a:noFill/>
          </a:ln>
        </p:spPr>
      </p:pic>
      <p:sp>
        <p:nvSpPr>
          <p:cNvPr id="1033" name="Google Shape;1033;p26"/>
          <p:cNvSpPr txBox="1"/>
          <p:nvPr/>
        </p:nvSpPr>
        <p:spPr>
          <a:xfrm>
            <a:off x="3324224" y="6147485"/>
            <a:ext cx="695007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200" u="none" strike="noStrike">
                <a:solidFill>
                  <a:srgbClr val="212529"/>
                </a:solidFill>
                <a:latin typeface="Times New Roman"/>
                <a:ea typeface="Times New Roman"/>
                <a:cs typeface="Times New Roman"/>
                <a:sym typeface="Times New Roman"/>
              </a:rPr>
              <a:t>Nguồn: Srinivasan Desikan &amp; Gopalaswamy Ramesh, "Software Testing: Principles and Practices," 2006.</a:t>
            </a:r>
            <a:endParaRPr sz="12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
          <p:cNvSpPr txBox="1"/>
          <p:nvPr/>
        </p:nvSpPr>
        <p:spPr>
          <a:xfrm>
            <a:off x="960000" y="1663300"/>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Medium"/>
                <a:ea typeface="Montserrat Medium"/>
                <a:cs typeface="Montserrat Medium"/>
                <a:sym typeface="Montserrat Medium"/>
              </a:rPr>
              <a:t>1. Requirement là gì? Tính chất, phân loại </a:t>
            </a:r>
            <a:endParaRPr b="1" sz="2667">
              <a:solidFill>
                <a:schemeClr val="dk1"/>
              </a:solidFill>
              <a:latin typeface="Montserrat"/>
              <a:ea typeface="Montserrat"/>
              <a:cs typeface="Montserrat"/>
              <a:sym typeface="Montserrat"/>
            </a:endParaRPr>
          </a:p>
        </p:txBody>
      </p:sp>
      <p:sp>
        <p:nvSpPr>
          <p:cNvPr id="387" name="Google Shape;387;p3"/>
          <p:cNvSpPr txBox="1"/>
          <p:nvPr>
            <p:ph type="title"/>
          </p:nvPr>
        </p:nvSpPr>
        <p:spPr>
          <a:xfrm>
            <a:off x="960000" y="720000"/>
            <a:ext cx="10272000" cy="902400"/>
          </a:xfrm>
          <a:prstGeom prst="rect">
            <a:avLst/>
          </a:prstGeom>
          <a:noFill/>
          <a:ln>
            <a:noFill/>
          </a:ln>
        </p:spPr>
        <p:txBody>
          <a:bodyPr anchorCtr="0" anchor="t" bIns="121900" lIns="120000" spcFirstLastPara="1" rIns="120000" wrap="square" tIns="121900">
            <a:noAutofit/>
          </a:bodyPr>
          <a:lstStyle/>
          <a:p>
            <a:pPr indent="0" lvl="0" marL="0" rtl="0" algn="ctr">
              <a:lnSpc>
                <a:spcPct val="100000"/>
              </a:lnSpc>
              <a:spcBef>
                <a:spcPts val="0"/>
              </a:spcBef>
              <a:spcAft>
                <a:spcPts val="0"/>
              </a:spcAft>
              <a:buSzPts val="3500"/>
              <a:buNone/>
            </a:pPr>
            <a:r>
              <a:rPr lang="en-US"/>
              <a:t>I. Requirements</a:t>
            </a:r>
            <a:endParaRPr/>
          </a:p>
        </p:txBody>
      </p:sp>
      <p:pic>
        <p:nvPicPr>
          <p:cNvPr id="388" name="Google Shape;388;p3"/>
          <p:cNvPicPr preferRelativeResize="0"/>
          <p:nvPr/>
        </p:nvPicPr>
        <p:blipFill rotWithShape="1">
          <a:blip r:embed="rId3">
            <a:alphaModFix/>
          </a:blip>
          <a:srcRect b="0" l="0" r="0" t="0"/>
          <a:stretch/>
        </p:blipFill>
        <p:spPr>
          <a:xfrm>
            <a:off x="6334539" y="2584173"/>
            <a:ext cx="5406888" cy="3143527"/>
          </a:xfrm>
          <a:prstGeom prst="rect">
            <a:avLst/>
          </a:prstGeom>
          <a:noFill/>
          <a:ln>
            <a:noFill/>
          </a:ln>
        </p:spPr>
      </p:pic>
      <p:sp>
        <p:nvSpPr>
          <p:cNvPr id="389" name="Google Shape;389;p3"/>
          <p:cNvSpPr txBox="1"/>
          <p:nvPr/>
        </p:nvSpPr>
        <p:spPr>
          <a:xfrm>
            <a:off x="3993000" y="6408293"/>
            <a:ext cx="7239000"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Montserrat Medium"/>
                <a:ea typeface="Montserrat Medium"/>
                <a:cs typeface="Montserrat Medium"/>
                <a:sym typeface="Montserrat Medium"/>
              </a:rPr>
              <a:t>Nguồn: IEEE Standard 830-1998</a:t>
            </a:r>
            <a:endParaRPr sz="900">
              <a:solidFill>
                <a:schemeClr val="dk1"/>
              </a:solidFill>
              <a:latin typeface="Arial"/>
              <a:ea typeface="Arial"/>
              <a:cs typeface="Arial"/>
              <a:sym typeface="Arial"/>
            </a:endParaRPr>
          </a:p>
        </p:txBody>
      </p:sp>
      <p:sp>
        <p:nvSpPr>
          <p:cNvPr id="390" name="Google Shape;390;p3"/>
          <p:cNvSpPr txBox="1"/>
          <p:nvPr/>
        </p:nvSpPr>
        <p:spPr>
          <a:xfrm>
            <a:off x="288200" y="2660375"/>
            <a:ext cx="58698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Times New Roman"/>
                <a:ea typeface="Times New Roman"/>
                <a:cs typeface="Times New Roman"/>
                <a:sym typeface="Times New Roman"/>
              </a:rPr>
              <a:t>- là những mô tả về những gì hệ thống nên làm - các dịch vụ mà nó cung cấp và các ràng buộc đối với hoạt động của nó. Những yêu cầu này phản ánh nhu cầu của khách hàng về một hệ thống phục vụ một mục đích nhất định như điều khiển thiết bị, đặt hàng hoặc tìm kiếm thông tin.</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grpSp>
        <p:nvGrpSpPr>
          <p:cNvPr id="1038" name="Google Shape;1038;p27"/>
          <p:cNvGrpSpPr/>
          <p:nvPr/>
        </p:nvGrpSpPr>
        <p:grpSpPr>
          <a:xfrm>
            <a:off x="-1219199" y="4962648"/>
            <a:ext cx="3368013" cy="2860560"/>
            <a:chOff x="-304800" y="3302886"/>
            <a:chExt cx="2526010" cy="2145420"/>
          </a:xfrm>
        </p:grpSpPr>
        <p:sp>
          <p:nvSpPr>
            <p:cNvPr id="1039" name="Google Shape;1039;p27"/>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0" name="Google Shape;1040;p27"/>
            <p:cNvSpPr/>
            <p:nvPr/>
          </p:nvSpPr>
          <p:spPr>
            <a:xfrm flipH="1">
              <a:off x="297617" y="330288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1" name="Google Shape;1041;p27"/>
            <p:cNvSpPr/>
            <p:nvPr/>
          </p:nvSpPr>
          <p:spPr>
            <a:xfrm flipH="1">
              <a:off x="76203" y="368266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2" name="Google Shape;1042;p27"/>
            <p:cNvSpPr/>
            <p:nvPr/>
          </p:nvSpPr>
          <p:spPr>
            <a:xfrm flipH="1">
              <a:off x="203299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43" name="Google Shape;1043;p27"/>
            <p:cNvGrpSpPr/>
            <p:nvPr/>
          </p:nvGrpSpPr>
          <p:grpSpPr>
            <a:xfrm>
              <a:off x="152389" y="3544991"/>
              <a:ext cx="1804419" cy="1446115"/>
              <a:chOff x="1000664" y="3512341"/>
              <a:chExt cx="1804419" cy="1446115"/>
            </a:xfrm>
          </p:grpSpPr>
          <p:sp>
            <p:nvSpPr>
              <p:cNvPr id="1044" name="Google Shape;1044;p27"/>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5" name="Google Shape;1045;p27"/>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6" name="Google Shape;1046;p27"/>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7" name="Google Shape;1047;p27"/>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8" name="Google Shape;1048;p27"/>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49" name="Google Shape;1049;p27"/>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0" name="Google Shape;1050;p27"/>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1" name="Google Shape;1051;p27"/>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2" name="Google Shape;1052;p27"/>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3" name="Google Shape;1053;p27"/>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4" name="Google Shape;1054;p27"/>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5" name="Google Shape;1055;p27"/>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6" name="Google Shape;1056;p27"/>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7" name="Google Shape;1057;p27"/>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8" name="Google Shape;1058;p27"/>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59" name="Google Shape;1059;p27"/>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0" name="Google Shape;1060;p27"/>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1" name="Google Shape;1061;p27"/>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2" name="Google Shape;1062;p27"/>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3" name="Google Shape;1063;p27"/>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4" name="Google Shape;1064;p27"/>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5" name="Google Shape;1065;p27"/>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6" name="Google Shape;1066;p27"/>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1067" name="Google Shape;1067;p27"/>
          <p:cNvGrpSpPr/>
          <p:nvPr/>
        </p:nvGrpSpPr>
        <p:grpSpPr>
          <a:xfrm>
            <a:off x="10443519" y="-355585"/>
            <a:ext cx="2383507" cy="2637290"/>
            <a:chOff x="7280189" y="76211"/>
            <a:chExt cx="1787630" cy="1977967"/>
          </a:xfrm>
        </p:grpSpPr>
        <p:sp>
          <p:nvSpPr>
            <p:cNvPr id="1068" name="Google Shape;1068;p27"/>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69" name="Google Shape;1069;p27"/>
            <p:cNvSpPr/>
            <p:nvPr/>
          </p:nvSpPr>
          <p:spPr>
            <a:xfrm flipH="1">
              <a:off x="8423992" y="167441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0" name="Google Shape;1070;p27"/>
            <p:cNvSpPr/>
            <p:nvPr/>
          </p:nvSpPr>
          <p:spPr>
            <a:xfrm flipH="1">
              <a:off x="7280189"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1" name="Google Shape;1071;p27"/>
            <p:cNvSpPr/>
            <p:nvPr/>
          </p:nvSpPr>
          <p:spPr>
            <a:xfrm flipH="1">
              <a:off x="8803390" y="14870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72" name="Google Shape;1072;p27"/>
            <p:cNvGrpSpPr/>
            <p:nvPr/>
          </p:nvGrpSpPr>
          <p:grpSpPr>
            <a:xfrm>
              <a:off x="7501625" y="155243"/>
              <a:ext cx="1489977" cy="1255569"/>
              <a:chOff x="616175" y="1570092"/>
              <a:chExt cx="1489977" cy="1255569"/>
            </a:xfrm>
          </p:grpSpPr>
          <p:sp>
            <p:nvSpPr>
              <p:cNvPr id="1073" name="Google Shape;1073;p27"/>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4" name="Google Shape;1074;p27"/>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5" name="Google Shape;1075;p27"/>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6" name="Google Shape;1076;p27"/>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7" name="Google Shape;1077;p27"/>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8" name="Google Shape;1078;p27"/>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79" name="Google Shape;1079;p27"/>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0" name="Google Shape;1080;p27"/>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1" name="Google Shape;1081;p27"/>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2" name="Google Shape;1082;p27"/>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3" name="Google Shape;1083;p27"/>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4" name="Google Shape;1084;p27"/>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1085" name="Google Shape;1085;p27"/>
          <p:cNvGrpSpPr/>
          <p:nvPr/>
        </p:nvGrpSpPr>
        <p:grpSpPr>
          <a:xfrm>
            <a:off x="-292113" y="-444484"/>
            <a:ext cx="1865955" cy="2559240"/>
            <a:chOff x="76190" y="76211"/>
            <a:chExt cx="1399466" cy="1919430"/>
          </a:xfrm>
        </p:grpSpPr>
        <p:sp>
          <p:nvSpPr>
            <p:cNvPr id="1086" name="Google Shape;1086;p27"/>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087" name="Google Shape;1087;p27"/>
            <p:cNvGrpSpPr/>
            <p:nvPr/>
          </p:nvGrpSpPr>
          <p:grpSpPr>
            <a:xfrm>
              <a:off x="228600" y="228600"/>
              <a:ext cx="1023557" cy="1199891"/>
              <a:chOff x="112075" y="-185574"/>
              <a:chExt cx="1023557" cy="1199891"/>
            </a:xfrm>
          </p:grpSpPr>
          <p:sp>
            <p:nvSpPr>
              <p:cNvPr id="1088" name="Google Shape;1088;p27"/>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89" name="Google Shape;1089;p27"/>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0" name="Google Shape;1090;p27"/>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1" name="Google Shape;1091;p27"/>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2" name="Google Shape;1092;p27"/>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3" name="Google Shape;1093;p27"/>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4" name="Google Shape;1094;p27"/>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5" name="Google Shape;1095;p27"/>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6" name="Google Shape;1096;p27"/>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7" name="Google Shape;1097;p27"/>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098" name="Google Shape;1098;p27"/>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099" name="Google Shape;1099;p27"/>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0" name="Google Shape;1100;p27"/>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1101" name="Google Shape;1101;p27"/>
          <p:cNvGrpSpPr/>
          <p:nvPr/>
        </p:nvGrpSpPr>
        <p:grpSpPr>
          <a:xfrm>
            <a:off x="10813968" y="4919115"/>
            <a:ext cx="2305146" cy="3005693"/>
            <a:chOff x="7719950" y="3194036"/>
            <a:chExt cx="1728860" cy="2254270"/>
          </a:xfrm>
        </p:grpSpPr>
        <p:sp>
          <p:nvSpPr>
            <p:cNvPr id="1102" name="Google Shape;1102;p27"/>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103" name="Google Shape;1103;p27"/>
            <p:cNvGrpSpPr/>
            <p:nvPr/>
          </p:nvGrpSpPr>
          <p:grpSpPr>
            <a:xfrm>
              <a:off x="7908170" y="3794092"/>
              <a:ext cx="1083429" cy="1196998"/>
              <a:chOff x="3659795" y="-1688508"/>
              <a:chExt cx="1083429" cy="1196998"/>
            </a:xfrm>
          </p:grpSpPr>
          <p:sp>
            <p:nvSpPr>
              <p:cNvPr id="1104" name="Google Shape;1104;p27"/>
              <p:cNvSpPr/>
              <p:nvPr/>
            </p:nvSpPr>
            <p:spPr>
              <a:xfrm>
                <a:off x="3823238" y="-1688508"/>
                <a:ext cx="756333" cy="856201"/>
              </a:xfrm>
              <a:custGeom>
                <a:rect b="b" l="l" r="r" t="t"/>
                <a:pathLst>
                  <a:path extrusionOk="0" h="16978" w="14991">
                    <a:moveTo>
                      <a:pt x="0" y="0"/>
                    </a:moveTo>
                    <a:lnTo>
                      <a:pt x="0" y="16978"/>
                    </a:lnTo>
                    <a:lnTo>
                      <a:pt x="14991" y="16978"/>
                    </a:lnTo>
                    <a:lnTo>
                      <a:pt x="14991" y="3647"/>
                    </a:lnTo>
                    <a:lnTo>
                      <a:pt x="1161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5" name="Google Shape;1105;p27"/>
              <p:cNvSpPr/>
              <p:nvPr/>
            </p:nvSpPr>
            <p:spPr>
              <a:xfrm>
                <a:off x="4409885" y="-1688508"/>
                <a:ext cx="170328" cy="183969"/>
              </a:xfrm>
              <a:custGeom>
                <a:rect b="b" l="l" r="r" t="t"/>
                <a:pathLst>
                  <a:path extrusionOk="0" h="3648" w="3376">
                    <a:moveTo>
                      <a:pt x="0" y="0"/>
                    </a:moveTo>
                    <a:lnTo>
                      <a:pt x="0" y="3647"/>
                    </a:lnTo>
                    <a:lnTo>
                      <a:pt x="3376" y="3647"/>
                    </a:lnTo>
                    <a:lnTo>
                      <a:pt x="0"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6" name="Google Shape;1106;p27"/>
              <p:cNvSpPr/>
              <p:nvPr/>
            </p:nvSpPr>
            <p:spPr>
              <a:xfrm>
                <a:off x="3905565" y="-1562481"/>
                <a:ext cx="424608" cy="24156"/>
              </a:xfrm>
              <a:custGeom>
                <a:rect b="b" l="l" r="r" t="t"/>
                <a:pathLst>
                  <a:path extrusionOk="0" h="479" w="8416">
                    <a:moveTo>
                      <a:pt x="0" y="0"/>
                    </a:moveTo>
                    <a:lnTo>
                      <a:pt x="0" y="478"/>
                    </a:lnTo>
                    <a:lnTo>
                      <a:pt x="8415" y="478"/>
                    </a:lnTo>
                    <a:lnTo>
                      <a:pt x="84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7" name="Google Shape;1107;p27"/>
              <p:cNvSpPr/>
              <p:nvPr/>
            </p:nvSpPr>
            <p:spPr>
              <a:xfrm>
                <a:off x="3905565" y="-1477503"/>
                <a:ext cx="424608" cy="24106"/>
              </a:xfrm>
              <a:custGeom>
                <a:rect b="b" l="l" r="r" t="t"/>
                <a:pathLst>
                  <a:path extrusionOk="0" h="478" w="8416">
                    <a:moveTo>
                      <a:pt x="0" y="0"/>
                    </a:moveTo>
                    <a:lnTo>
                      <a:pt x="0" y="477"/>
                    </a:lnTo>
                    <a:lnTo>
                      <a:pt x="8415" y="477"/>
                    </a:lnTo>
                    <a:lnTo>
                      <a:pt x="84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8" name="Google Shape;1108;p27"/>
              <p:cNvSpPr/>
              <p:nvPr/>
            </p:nvSpPr>
            <p:spPr>
              <a:xfrm>
                <a:off x="3905565" y="-1392475"/>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09" name="Google Shape;1109;p27"/>
              <p:cNvSpPr/>
              <p:nvPr/>
            </p:nvSpPr>
            <p:spPr>
              <a:xfrm>
                <a:off x="3905565" y="-1307548"/>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0" name="Google Shape;1110;p27"/>
              <p:cNvSpPr/>
              <p:nvPr/>
            </p:nvSpPr>
            <p:spPr>
              <a:xfrm>
                <a:off x="3905565" y="-1222519"/>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1" name="Google Shape;1111;p27"/>
              <p:cNvSpPr/>
              <p:nvPr/>
            </p:nvSpPr>
            <p:spPr>
              <a:xfrm>
                <a:off x="3905565" y="-1137592"/>
                <a:ext cx="605733" cy="24055"/>
              </a:xfrm>
              <a:custGeom>
                <a:rect b="b" l="l" r="r" t="t"/>
                <a:pathLst>
                  <a:path extrusionOk="0" h="477" w="12006">
                    <a:moveTo>
                      <a:pt x="0" y="0"/>
                    </a:moveTo>
                    <a:lnTo>
                      <a:pt x="0" y="476"/>
                    </a:lnTo>
                    <a:lnTo>
                      <a:pt x="12006" y="476"/>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2" name="Google Shape;1112;p27"/>
              <p:cNvSpPr/>
              <p:nvPr/>
            </p:nvSpPr>
            <p:spPr>
              <a:xfrm>
                <a:off x="3905565" y="-1052564"/>
                <a:ext cx="605733" cy="24156"/>
              </a:xfrm>
              <a:custGeom>
                <a:rect b="b" l="l" r="r" t="t"/>
                <a:pathLst>
                  <a:path extrusionOk="0" h="479" w="12006">
                    <a:moveTo>
                      <a:pt x="0" y="0"/>
                    </a:moveTo>
                    <a:lnTo>
                      <a:pt x="0" y="478"/>
                    </a:lnTo>
                    <a:lnTo>
                      <a:pt x="12006" y="478"/>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3" name="Google Shape;1113;p27"/>
              <p:cNvSpPr/>
              <p:nvPr/>
            </p:nvSpPr>
            <p:spPr>
              <a:xfrm>
                <a:off x="3905565" y="-967586"/>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4" name="Google Shape;1114;p27"/>
              <p:cNvSpPr/>
              <p:nvPr/>
            </p:nvSpPr>
            <p:spPr>
              <a:xfrm>
                <a:off x="3717525" y="-1425092"/>
                <a:ext cx="1025699" cy="781514"/>
              </a:xfrm>
              <a:custGeom>
                <a:rect b="b" l="l" r="r" t="t"/>
                <a:pathLst>
                  <a:path extrusionOk="0" h="15497" w="2033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5" name="Google Shape;1115;p27"/>
              <p:cNvSpPr/>
              <p:nvPr/>
            </p:nvSpPr>
            <p:spPr>
              <a:xfrm>
                <a:off x="3659795" y="-1425092"/>
                <a:ext cx="1025699" cy="781564"/>
              </a:xfrm>
              <a:custGeom>
                <a:rect b="b" l="l" r="r" t="t"/>
                <a:pathLst>
                  <a:path extrusionOk="0" h="15498" w="2033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6" name="Google Shape;1116;p27"/>
              <p:cNvSpPr/>
              <p:nvPr/>
            </p:nvSpPr>
            <p:spPr>
              <a:xfrm>
                <a:off x="3792478" y="-1201262"/>
                <a:ext cx="817734" cy="709752"/>
              </a:xfrm>
              <a:custGeom>
                <a:rect b="b" l="l" r="r" t="t"/>
                <a:pathLst>
                  <a:path extrusionOk="0" h="14074" w="16208">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7" name="Google Shape;1117;p27"/>
              <p:cNvSpPr/>
              <p:nvPr/>
            </p:nvSpPr>
            <p:spPr>
              <a:xfrm>
                <a:off x="4111485" y="-1029085"/>
                <a:ext cx="180469" cy="177514"/>
              </a:xfrm>
              <a:custGeom>
                <a:rect b="b" l="l" r="r" t="t"/>
                <a:pathLst>
                  <a:path extrusionOk="0" h="3520" w="3577">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8" name="Google Shape;1118;p27"/>
              <p:cNvSpPr/>
              <p:nvPr/>
            </p:nvSpPr>
            <p:spPr>
              <a:xfrm>
                <a:off x="4070776" y="-927193"/>
                <a:ext cx="261748" cy="261782"/>
              </a:xfrm>
              <a:custGeom>
                <a:rect b="b" l="l" r="r" t="t"/>
                <a:pathLst>
                  <a:path extrusionOk="0" h="5191" w="5188">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19" name="Google Shape;1119;p27"/>
              <p:cNvSpPr/>
              <p:nvPr/>
            </p:nvSpPr>
            <p:spPr>
              <a:xfrm>
                <a:off x="4087191" y="-910581"/>
                <a:ext cx="245351" cy="245241"/>
              </a:xfrm>
              <a:custGeom>
                <a:rect b="b" l="l" r="r" t="t"/>
                <a:pathLst>
                  <a:path extrusionOk="0" h="4863" w="4863">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20" name="Google Shape;1120;p27"/>
              <p:cNvSpPr/>
              <p:nvPr/>
            </p:nvSpPr>
            <p:spPr>
              <a:xfrm>
                <a:off x="4162447" y="-865492"/>
                <a:ext cx="78605" cy="154770"/>
              </a:xfrm>
              <a:custGeom>
                <a:rect b="b" l="l" r="r" t="t"/>
                <a:pathLst>
                  <a:path extrusionOk="0" h="3069" w="1558">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121" name="Google Shape;1121;p27"/>
            <p:cNvSpPr/>
            <p:nvPr/>
          </p:nvSpPr>
          <p:spPr>
            <a:xfrm>
              <a:off x="8388346" y="3194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22" name="Google Shape;1122;p27"/>
            <p:cNvSpPr/>
            <p:nvPr/>
          </p:nvSpPr>
          <p:spPr>
            <a:xfrm>
              <a:off x="8770175" y="35738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23" name="Google Shape;1123;p27"/>
            <p:cNvSpPr/>
            <p:nvPr/>
          </p:nvSpPr>
          <p:spPr>
            <a:xfrm>
              <a:off x="771995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124" name="Google Shape;1124;p27"/>
          <p:cNvSpPr txBox="1"/>
          <p:nvPr/>
        </p:nvSpPr>
        <p:spPr>
          <a:xfrm>
            <a:off x="2070178" y="345532"/>
            <a:ext cx="8803933" cy="74839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Tiêu chuẩn chất lượng của Testability</a:t>
            </a:r>
            <a:endParaRPr/>
          </a:p>
        </p:txBody>
      </p:sp>
      <p:sp>
        <p:nvSpPr>
          <p:cNvPr id="1125" name="Google Shape;1125;p27"/>
          <p:cNvSpPr txBox="1"/>
          <p:nvPr/>
        </p:nvSpPr>
        <p:spPr>
          <a:xfrm>
            <a:off x="496563" y="1111355"/>
            <a:ext cx="11261272" cy="4770537"/>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Repeatability (Khả năng lặp lại):</a:t>
            </a:r>
            <a:r>
              <a:rPr b="0" i="0" lang="en-US" sz="1900" u="none" strike="noStrike">
                <a:solidFill>
                  <a:srgbClr val="212529"/>
                </a:solidFill>
                <a:latin typeface="Times New Roman"/>
                <a:ea typeface="Times New Roman"/>
                <a:cs typeface="Times New Roman"/>
                <a:sym typeface="Times New Roman"/>
              </a:rPr>
              <a:t> Kết quả kiểm thử phải có thể lặp lại chính xác dưới các điều kiện giống nhau.</a:t>
            </a:r>
            <a:r>
              <a:rPr b="1" i="0" lang="en-US" sz="1900" u="none" strike="noStrike">
                <a:solidFill>
                  <a:srgbClr val="212529"/>
                </a:solidFill>
                <a:latin typeface="Times New Roman"/>
                <a:ea typeface="Times New Roman"/>
                <a:cs typeface="Times New Roman"/>
                <a:sym typeface="Times New Roman"/>
              </a:rPr>
              <a:t>  </a:t>
            </a:r>
            <a:endParaRPr b="0" i="0" sz="1900" u="none" strike="noStrike">
              <a:solidFill>
                <a:srgbClr val="212529"/>
              </a:solidFill>
              <a:latin typeface="Times New Roman"/>
              <a:ea typeface="Times New Roman"/>
              <a:cs typeface="Times New Roman"/>
              <a:sym typeface="Times New Roman"/>
            </a:endParaRPr>
          </a:p>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Traceability (Khả năng theo dõi): </a:t>
            </a:r>
            <a:r>
              <a:rPr b="0" i="0" lang="en-US" sz="1900" u="none" strike="noStrike">
                <a:solidFill>
                  <a:srgbClr val="212529"/>
                </a:solidFill>
                <a:latin typeface="Times New Roman"/>
                <a:ea typeface="Times New Roman"/>
                <a:cs typeface="Times New Roman"/>
                <a:sym typeface="Times New Roman"/>
              </a:rPr>
              <a:t>Kết quả kiểm thử cần được ghi lại và có thể theo dõi để phục vụ việc phân tích, báo cáo.</a:t>
            </a:r>
            <a:endParaRPr b="1" i="0" sz="1900" u="none" strike="noStrike">
              <a:solidFill>
                <a:srgbClr val="212529"/>
              </a:solidFill>
              <a:latin typeface="Times New Roman"/>
              <a:ea typeface="Times New Roman"/>
              <a:cs typeface="Times New Roman"/>
              <a:sym typeface="Times New Roman"/>
            </a:endParaRPr>
          </a:p>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Feasibility (Tính thực tế):</a:t>
            </a:r>
            <a:r>
              <a:rPr b="0" i="0" lang="en-US" sz="1900" u="none" strike="noStrike">
                <a:solidFill>
                  <a:srgbClr val="212529"/>
                </a:solidFill>
                <a:latin typeface="Times New Roman"/>
                <a:ea typeface="Times New Roman"/>
                <a:cs typeface="Times New Roman"/>
                <a:sym typeface="Times New Roman"/>
              </a:rPr>
              <a:t> Kiểm thử phải khả thi với các ràng buộc về thời gian, chi phí và công nghệ hiện tại.</a:t>
            </a:r>
            <a:endParaRPr/>
          </a:p>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Observability (Khả năng quan sát):</a:t>
            </a:r>
            <a:r>
              <a:rPr b="0" i="0" lang="en-US" sz="1900" u="none" strike="noStrike">
                <a:solidFill>
                  <a:srgbClr val="212529"/>
                </a:solidFill>
                <a:latin typeface="Times New Roman"/>
                <a:ea typeface="Times New Roman"/>
                <a:cs typeface="Times New Roman"/>
                <a:sym typeface="Times New Roman"/>
              </a:rPr>
              <a:t> Đầu vào tạo ra đầu ra rõ ràng, có thể theo dõi. Trạng thái và biến hệ thống hiển thị và truy vấn được trong quá trình thực hiện. Lỗi nội bộ được phát hiện tự động, giúp đánh giá hành vi hệ thống chính xác.</a:t>
            </a:r>
            <a:endParaRPr/>
          </a:p>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Clarity ( Tính rõ ràng): </a:t>
            </a:r>
            <a:r>
              <a:rPr b="0" i="0" lang="en-US" sz="1900" u="none" strike="noStrike">
                <a:solidFill>
                  <a:srgbClr val="212529"/>
                </a:solidFill>
                <a:latin typeface="Times New Roman"/>
                <a:ea typeface="Times New Roman"/>
                <a:cs typeface="Times New Roman"/>
                <a:sym typeface="Times New Roman"/>
              </a:rPr>
              <a:t>Tài liệu kỹ thuật đầy đủ, được tổ chức tốt, chi tiết và chính xác. Các thay đổi thiết kế được thông báo cho kỹ sư kiểm thử. Điều này hỗ trợ việc xác định rõ tiêu chí pass/fail, giúp đánh giá kết quả kiểm thử chính xác.</a:t>
            </a:r>
            <a:endParaRPr/>
          </a:p>
          <a:p>
            <a:pPr indent="0" lvl="0" marL="457200" marR="0" rtl="0" algn="l">
              <a:spcBef>
                <a:spcPts val="0"/>
              </a:spcBef>
              <a:spcAft>
                <a:spcPts val="0"/>
              </a:spcAft>
              <a:buNone/>
            </a:pPr>
            <a:r>
              <a:rPr b="1" i="0" lang="en-US" sz="1900" u="none" strike="noStrike">
                <a:solidFill>
                  <a:srgbClr val="212529"/>
                </a:solidFill>
                <a:latin typeface="Times New Roman"/>
                <a:ea typeface="Times New Roman"/>
                <a:cs typeface="Times New Roman"/>
                <a:sym typeface="Times New Roman"/>
              </a:rPr>
              <a:t>- Verifiability (Khả năng xác minh):</a:t>
            </a:r>
            <a:r>
              <a:rPr b="0" i="0" lang="en-US" sz="1900" u="none" strike="noStrike">
                <a:solidFill>
                  <a:srgbClr val="212529"/>
                </a:solidFill>
                <a:latin typeface="Times New Roman"/>
                <a:ea typeface="Times New Roman"/>
                <a:cs typeface="Times New Roman"/>
                <a:sym typeface="Times New Roman"/>
              </a:rPr>
              <a:t> Các yêu cầu phải có thể xác minh được thông qua kiểm thử, chứng minh rằng hệ thống đáp ứng yêu cầu đó.</a:t>
            </a:r>
            <a:endParaRPr/>
          </a:p>
          <a:p>
            <a:pPr indent="-120650" lvl="0" marL="457200" marR="0" rtl="0" algn="l">
              <a:spcBef>
                <a:spcPts val="0"/>
              </a:spcBef>
              <a:spcAft>
                <a:spcPts val="0"/>
              </a:spcAft>
              <a:buClr>
                <a:srgbClr val="212529"/>
              </a:buClr>
              <a:buSzPts val="1900"/>
              <a:buFont typeface="Arial"/>
              <a:buChar char="•"/>
            </a:pPr>
            <a:r>
              <a:rPr b="1" i="0" lang="en-US" sz="1900" u="none" strike="noStrike">
                <a:solidFill>
                  <a:srgbClr val="212529"/>
                </a:solidFill>
                <a:latin typeface="Times New Roman"/>
                <a:ea typeface="Times New Roman"/>
                <a:cs typeface="Times New Roman"/>
                <a:sym typeface="Times New Roman"/>
              </a:rPr>
              <a:t>Khả năng đo lường (Measurability):</a:t>
            </a:r>
            <a:r>
              <a:rPr b="0" i="0" lang="en-US" sz="1900" u="none" strike="noStrike">
                <a:solidFill>
                  <a:srgbClr val="212529"/>
                </a:solidFill>
                <a:latin typeface="Times New Roman"/>
                <a:ea typeface="Times New Roman"/>
                <a:cs typeface="Times New Roman"/>
                <a:sym typeface="Times New Roman"/>
              </a:rPr>
              <a:t> Yêu cầu phải có thể đo lường hoặc xác định thông qua các chỉ số rõ ràng.</a:t>
            </a:r>
            <a:endParaRPr/>
          </a:p>
        </p:txBody>
      </p:sp>
      <p:sp>
        <p:nvSpPr>
          <p:cNvPr id="1126" name="Google Shape;1126;p27"/>
          <p:cNvSpPr txBox="1"/>
          <p:nvPr/>
        </p:nvSpPr>
        <p:spPr>
          <a:xfrm>
            <a:off x="3854486" y="6265429"/>
            <a:ext cx="71691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strike="noStrike">
                <a:solidFill>
                  <a:srgbClr val="212529"/>
                </a:solidFill>
                <a:latin typeface="Times New Roman"/>
                <a:ea typeface="Times New Roman"/>
                <a:cs typeface="Times New Roman"/>
                <a:sym typeface="Times New Roman"/>
              </a:rPr>
              <a:t>Theo tiêu chuẩn ISO/IEC/IEEE 29148:2011</a:t>
            </a:r>
            <a:endParaRPr sz="1400">
              <a:solidFill>
                <a:schemeClr val="dk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28"/>
          <p:cNvSpPr txBox="1"/>
          <p:nvPr/>
        </p:nvSpPr>
        <p:spPr>
          <a:xfrm>
            <a:off x="269099" y="1621806"/>
            <a:ext cx="11333922" cy="1223924"/>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i="0" lang="en-US" sz="1800" u="none" strike="noStrike">
                <a:solidFill>
                  <a:srgbClr val="000000"/>
                </a:solidFill>
                <a:latin typeface="Times New Roman"/>
                <a:ea typeface="Times New Roman"/>
                <a:cs typeface="Times New Roman"/>
                <a:sym typeface="Times New Roman"/>
              </a:rPr>
              <a:t>[1] Ian Sommerville,</a:t>
            </a:r>
            <a:r>
              <a:rPr b="0" i="0" lang="en-US" sz="1800" u="none" strike="noStrike">
                <a:solidFill>
                  <a:srgbClr val="000000"/>
                </a:solidFill>
                <a:latin typeface="Times New Roman"/>
                <a:ea typeface="Times New Roman"/>
                <a:cs typeface="Times New Roman"/>
                <a:sym typeface="Times New Roman"/>
              </a:rPr>
              <a:t> </a:t>
            </a:r>
            <a:r>
              <a:rPr b="0" i="1" lang="en-US" sz="1800" u="none" strike="noStrike">
                <a:solidFill>
                  <a:srgbClr val="000000"/>
                </a:solidFill>
                <a:latin typeface="Times New Roman"/>
                <a:ea typeface="Times New Roman"/>
                <a:cs typeface="Times New Roman"/>
                <a:sym typeface="Times New Roman"/>
              </a:rPr>
              <a:t>"</a:t>
            </a:r>
            <a:r>
              <a:rPr b="0" i="1" lang="en-US" sz="1800" u="sng" strike="noStrike">
                <a:solidFill>
                  <a:srgbClr val="1155CC"/>
                </a:solidFill>
                <a:latin typeface="Times New Roman"/>
                <a:ea typeface="Times New Roman"/>
                <a:cs typeface="Times New Roman"/>
                <a:sym typeface="Times New Roman"/>
                <a:hlinkClick r:id="rId3">
                  <a:extLst>
                    <a:ext uri="{A12FA001-AC4F-418D-AE19-62706E023703}">
                      <ahyp:hlinkClr val="tx"/>
                    </a:ext>
                  </a:extLst>
                </a:hlinkClick>
              </a:rPr>
              <a:t>Software Engineering</a:t>
            </a:r>
            <a:r>
              <a:rPr b="0" i="1" lang="en-US" sz="1800" u="none" strike="noStrike">
                <a:solidFill>
                  <a:srgbClr val="000000"/>
                </a:solidFill>
                <a:latin typeface="Times New Roman"/>
                <a:ea typeface="Times New Roman"/>
                <a:cs typeface="Times New Roman"/>
                <a:sym typeface="Times New Roman"/>
              </a:rPr>
              <a:t>,"</a:t>
            </a:r>
            <a:r>
              <a:rPr b="0" i="0" lang="en-US" sz="1800" u="none" strike="noStrike">
                <a:solidFill>
                  <a:srgbClr val="000000"/>
                </a:solidFill>
                <a:latin typeface="Times New Roman"/>
                <a:ea typeface="Times New Roman"/>
                <a:cs typeface="Times New Roman"/>
                <a:sym typeface="Times New Roman"/>
              </a:rPr>
              <a:t> Addison Wesley, 9th edition, 2010.</a:t>
            </a:r>
            <a:endParaRPr b="0" sz="2400">
              <a:solidFill>
                <a:schemeClr val="dk1"/>
              </a:solidFill>
              <a:latin typeface="Arial"/>
              <a:ea typeface="Arial"/>
              <a:cs typeface="Arial"/>
              <a:sym typeface="Arial"/>
            </a:endParaRPr>
          </a:p>
          <a:p>
            <a:pPr indent="0" lvl="0" marL="0" marR="0" rtl="0" algn="l">
              <a:spcBef>
                <a:spcPts val="0"/>
              </a:spcBef>
              <a:spcAft>
                <a:spcPts val="0"/>
              </a:spcAft>
              <a:buNone/>
            </a:pPr>
            <a:r>
              <a:rPr b="1" i="0" lang="en-US" sz="1800" u="none" strike="noStrike">
                <a:solidFill>
                  <a:srgbClr val="000000"/>
                </a:solidFill>
                <a:latin typeface="Times New Roman"/>
                <a:ea typeface="Times New Roman"/>
                <a:cs typeface="Times New Roman"/>
                <a:sym typeface="Times New Roman"/>
              </a:rPr>
              <a:t>[2] Karl Wiegers và Joy Beatty,</a:t>
            </a:r>
            <a:r>
              <a:rPr b="0" i="0" lang="en-US" sz="1800" u="none" strike="noStrike">
                <a:solidFill>
                  <a:srgbClr val="000000"/>
                </a:solidFill>
                <a:latin typeface="Times New Roman"/>
                <a:ea typeface="Times New Roman"/>
                <a:cs typeface="Times New Roman"/>
                <a:sym typeface="Times New Roman"/>
              </a:rPr>
              <a:t> </a:t>
            </a:r>
            <a:r>
              <a:rPr b="0" i="1" lang="en-US" sz="1800" u="none" strike="noStrike">
                <a:solidFill>
                  <a:srgbClr val="000000"/>
                </a:solidFill>
                <a:latin typeface="Times New Roman"/>
                <a:ea typeface="Times New Roman"/>
                <a:cs typeface="Times New Roman"/>
                <a:sym typeface="Times New Roman"/>
              </a:rPr>
              <a:t>"</a:t>
            </a:r>
            <a:r>
              <a:rPr b="0" i="1" lang="en-US" sz="1800" u="sng" strike="noStrike">
                <a:solidFill>
                  <a:srgbClr val="1155CC"/>
                </a:solidFill>
                <a:latin typeface="Times New Roman"/>
                <a:ea typeface="Times New Roman"/>
                <a:cs typeface="Times New Roman"/>
                <a:sym typeface="Times New Roman"/>
                <a:hlinkClick r:id="rId4">
                  <a:extLst>
                    <a:ext uri="{A12FA001-AC4F-418D-AE19-62706E023703}">
                      <ahyp:hlinkClr val="tx"/>
                    </a:ext>
                  </a:extLst>
                </a:hlinkClick>
              </a:rPr>
              <a:t>Software Requirements</a:t>
            </a:r>
            <a:r>
              <a:rPr b="0" i="1" lang="en-US" sz="1800" u="none" strike="noStrike">
                <a:solidFill>
                  <a:srgbClr val="000000"/>
                </a:solidFill>
                <a:latin typeface="Times New Roman"/>
                <a:ea typeface="Times New Roman"/>
                <a:cs typeface="Times New Roman"/>
                <a:sym typeface="Times New Roman"/>
              </a:rPr>
              <a:t>,"</a:t>
            </a:r>
            <a:r>
              <a:rPr b="0" i="0" lang="en-US" sz="1800" u="none" strike="noStrike">
                <a:solidFill>
                  <a:srgbClr val="000000"/>
                </a:solidFill>
                <a:latin typeface="Times New Roman"/>
                <a:ea typeface="Times New Roman"/>
                <a:cs typeface="Times New Roman"/>
                <a:sym typeface="Times New Roman"/>
              </a:rPr>
              <a:t> Microsoft Press, 3rd edition, 2013</a:t>
            </a:r>
            <a:endParaRPr sz="2400">
              <a:solidFill>
                <a:schemeClr val="dk1"/>
              </a:solidFill>
              <a:latin typeface="Montserrat Medium"/>
              <a:ea typeface="Montserrat Medium"/>
              <a:cs typeface="Montserrat Medium"/>
              <a:sym typeface="Montserrat Medium"/>
            </a:endParaRPr>
          </a:p>
        </p:txBody>
      </p:sp>
      <p:grpSp>
        <p:nvGrpSpPr>
          <p:cNvPr id="1132" name="Google Shape;1132;p28"/>
          <p:cNvGrpSpPr/>
          <p:nvPr/>
        </p:nvGrpSpPr>
        <p:grpSpPr>
          <a:xfrm>
            <a:off x="-192881" y="-1091755"/>
            <a:ext cx="1865955" cy="2559240"/>
            <a:chOff x="76190" y="76211"/>
            <a:chExt cx="1399466" cy="1919430"/>
          </a:xfrm>
        </p:grpSpPr>
        <p:sp>
          <p:nvSpPr>
            <p:cNvPr id="1133" name="Google Shape;1133;p28"/>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134" name="Google Shape;1134;p28"/>
            <p:cNvGrpSpPr/>
            <p:nvPr/>
          </p:nvGrpSpPr>
          <p:grpSpPr>
            <a:xfrm>
              <a:off x="228600" y="228600"/>
              <a:ext cx="1023557" cy="1199891"/>
              <a:chOff x="112075" y="-185574"/>
              <a:chExt cx="1023557" cy="1199891"/>
            </a:xfrm>
          </p:grpSpPr>
          <p:sp>
            <p:nvSpPr>
              <p:cNvPr id="1135" name="Google Shape;1135;p28"/>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36" name="Google Shape;1136;p28"/>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37" name="Google Shape;1137;p28"/>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38" name="Google Shape;1138;p28"/>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39" name="Google Shape;1139;p28"/>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0" name="Google Shape;1140;p28"/>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1" name="Google Shape;1141;p28"/>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2" name="Google Shape;1142;p28"/>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3" name="Google Shape;1143;p28"/>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4" name="Google Shape;1144;p28"/>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145" name="Google Shape;1145;p28"/>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6" name="Google Shape;1146;p28"/>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47" name="Google Shape;1147;p28"/>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148" name="Google Shape;1148;p28"/>
          <p:cNvSpPr txBox="1"/>
          <p:nvPr/>
        </p:nvSpPr>
        <p:spPr>
          <a:xfrm>
            <a:off x="567189" y="1009845"/>
            <a:ext cx="7578621"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000">
                <a:solidFill>
                  <a:schemeClr val="dk1"/>
                </a:solidFill>
                <a:latin typeface="Montserrat"/>
                <a:ea typeface="Montserrat"/>
                <a:cs typeface="Montserrat"/>
                <a:sym typeface="Montserrat"/>
              </a:rPr>
              <a:t>Tài liệu tham khảo: </a:t>
            </a:r>
            <a:endParaRPr b="1" sz="2000">
              <a:solidFill>
                <a:schemeClr val="dk1"/>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29"/>
          <p:cNvSpPr txBox="1"/>
          <p:nvPr>
            <p:ph type="title"/>
          </p:nvPr>
        </p:nvSpPr>
        <p:spPr>
          <a:xfrm>
            <a:off x="2390400" y="1623000"/>
            <a:ext cx="7411200" cy="3612000"/>
          </a:xfrm>
          <a:prstGeom prst="rect">
            <a:avLst/>
          </a:prstGeom>
          <a:noFill/>
          <a:ln>
            <a:noFill/>
          </a:ln>
        </p:spPr>
        <p:txBody>
          <a:bodyPr anchorCtr="0" anchor="ctr" bIns="121900" lIns="120000" spcFirstLastPara="1" rIns="120000" wrap="square" tIns="121900">
            <a:noAutofit/>
          </a:bodyPr>
          <a:lstStyle/>
          <a:p>
            <a:pPr indent="0" lvl="0" marL="0" rtl="0" algn="ctr">
              <a:lnSpc>
                <a:spcPct val="100000"/>
              </a:lnSpc>
              <a:spcBef>
                <a:spcPts val="0"/>
              </a:spcBef>
              <a:spcAft>
                <a:spcPts val="0"/>
              </a:spcAft>
              <a:buSzPts val="8200"/>
              <a:buNone/>
            </a:pPr>
            <a:r>
              <a:rPr lang="en-US"/>
              <a:t>Thanks</a:t>
            </a:r>
            <a:endParaRPr/>
          </a:p>
        </p:txBody>
      </p:sp>
      <p:grpSp>
        <p:nvGrpSpPr>
          <p:cNvPr id="1154" name="Google Shape;1154;p29"/>
          <p:cNvGrpSpPr/>
          <p:nvPr/>
        </p:nvGrpSpPr>
        <p:grpSpPr>
          <a:xfrm>
            <a:off x="-406399" y="4403848"/>
            <a:ext cx="3368013" cy="2860560"/>
            <a:chOff x="-304800" y="3302886"/>
            <a:chExt cx="2526010" cy="2145420"/>
          </a:xfrm>
        </p:grpSpPr>
        <p:sp>
          <p:nvSpPr>
            <p:cNvPr id="1155" name="Google Shape;1155;p29"/>
            <p:cNvSpPr/>
            <p:nvPr/>
          </p:nvSpPr>
          <p:spPr>
            <a:xfrm flipH="1">
              <a:off x="-304800"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56" name="Google Shape;1156;p29"/>
            <p:cNvSpPr/>
            <p:nvPr/>
          </p:nvSpPr>
          <p:spPr>
            <a:xfrm flipH="1">
              <a:off x="297617" y="330288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57" name="Google Shape;1157;p29"/>
            <p:cNvSpPr/>
            <p:nvPr/>
          </p:nvSpPr>
          <p:spPr>
            <a:xfrm flipH="1">
              <a:off x="76203" y="368266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58" name="Google Shape;1158;p29"/>
            <p:cNvSpPr/>
            <p:nvPr/>
          </p:nvSpPr>
          <p:spPr>
            <a:xfrm flipH="1">
              <a:off x="203299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159" name="Google Shape;1159;p29"/>
            <p:cNvGrpSpPr/>
            <p:nvPr/>
          </p:nvGrpSpPr>
          <p:grpSpPr>
            <a:xfrm>
              <a:off x="152389" y="3544991"/>
              <a:ext cx="1804419" cy="1446115"/>
              <a:chOff x="1000664" y="3512341"/>
              <a:chExt cx="1804419" cy="1446115"/>
            </a:xfrm>
          </p:grpSpPr>
          <p:sp>
            <p:nvSpPr>
              <p:cNvPr id="1160" name="Google Shape;1160;p29"/>
              <p:cNvSpPr/>
              <p:nvPr/>
            </p:nvSpPr>
            <p:spPr>
              <a:xfrm>
                <a:off x="1094142" y="3946510"/>
                <a:ext cx="1617416" cy="987006"/>
              </a:xfrm>
              <a:custGeom>
                <a:rect b="b" l="l" r="r" t="t"/>
                <a:pathLst>
                  <a:path extrusionOk="0" h="16895" w="27686">
                    <a:moveTo>
                      <a:pt x="867" y="0"/>
                    </a:moveTo>
                    <a:cubicBezTo>
                      <a:pt x="391" y="0"/>
                      <a:pt x="1" y="390"/>
                      <a:pt x="1" y="866"/>
                    </a:cubicBezTo>
                    <a:lnTo>
                      <a:pt x="1" y="16029"/>
                    </a:lnTo>
                    <a:cubicBezTo>
                      <a:pt x="1" y="16506"/>
                      <a:pt x="391" y="16895"/>
                      <a:pt x="867" y="16895"/>
                    </a:cubicBezTo>
                    <a:lnTo>
                      <a:pt x="26820" y="16895"/>
                    </a:lnTo>
                    <a:cubicBezTo>
                      <a:pt x="27295" y="16895"/>
                      <a:pt x="27686" y="16506"/>
                      <a:pt x="27686" y="16029"/>
                    </a:cubicBezTo>
                    <a:lnTo>
                      <a:pt x="27686" y="866"/>
                    </a:lnTo>
                    <a:cubicBezTo>
                      <a:pt x="27686" y="390"/>
                      <a:pt x="27295" y="0"/>
                      <a:pt x="2682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1" name="Google Shape;1161;p29"/>
              <p:cNvSpPr/>
              <p:nvPr/>
            </p:nvSpPr>
            <p:spPr>
              <a:xfrm>
                <a:off x="1147049" y="4000759"/>
                <a:ext cx="1511793" cy="771553"/>
              </a:xfrm>
              <a:custGeom>
                <a:rect b="b" l="l" r="r" t="t"/>
                <a:pathLst>
                  <a:path extrusionOk="0" h="13207" w="25878">
                    <a:moveTo>
                      <a:pt x="1" y="1"/>
                    </a:moveTo>
                    <a:lnTo>
                      <a:pt x="1" y="13206"/>
                    </a:lnTo>
                    <a:lnTo>
                      <a:pt x="25877" y="13206"/>
                    </a:lnTo>
                    <a:lnTo>
                      <a:pt x="25877"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2" name="Google Shape;1162;p29"/>
              <p:cNvSpPr/>
              <p:nvPr/>
            </p:nvSpPr>
            <p:spPr>
              <a:xfrm>
                <a:off x="1000664" y="4832386"/>
                <a:ext cx="1804419" cy="126070"/>
              </a:xfrm>
              <a:custGeom>
                <a:rect b="b" l="l" r="r" t="t"/>
                <a:pathLst>
                  <a:path extrusionOk="0" h="2158" w="30887">
                    <a:moveTo>
                      <a:pt x="0" y="1"/>
                    </a:moveTo>
                    <a:lnTo>
                      <a:pt x="0" y="1192"/>
                    </a:lnTo>
                    <a:cubicBezTo>
                      <a:pt x="0" y="1723"/>
                      <a:pt x="434" y="2157"/>
                      <a:pt x="966" y="2157"/>
                    </a:cubicBezTo>
                    <a:lnTo>
                      <a:pt x="29921" y="2157"/>
                    </a:lnTo>
                    <a:cubicBezTo>
                      <a:pt x="30451" y="2157"/>
                      <a:pt x="30886" y="1723"/>
                      <a:pt x="30886" y="1192"/>
                    </a:cubicBezTo>
                    <a:lnTo>
                      <a:pt x="30886"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3" name="Google Shape;1163;p29"/>
              <p:cNvSpPr/>
              <p:nvPr/>
            </p:nvSpPr>
            <p:spPr>
              <a:xfrm>
                <a:off x="1724288" y="4832971"/>
                <a:ext cx="358115" cy="41128"/>
              </a:xfrm>
              <a:custGeom>
                <a:rect b="b" l="l" r="r" t="t"/>
                <a:pathLst>
                  <a:path extrusionOk="0" h="704" w="6130">
                    <a:moveTo>
                      <a:pt x="0" y="1"/>
                    </a:moveTo>
                    <a:lnTo>
                      <a:pt x="0" y="389"/>
                    </a:lnTo>
                    <a:cubicBezTo>
                      <a:pt x="0" y="562"/>
                      <a:pt x="141" y="703"/>
                      <a:pt x="315" y="703"/>
                    </a:cubicBezTo>
                    <a:lnTo>
                      <a:pt x="5815" y="703"/>
                    </a:lnTo>
                    <a:cubicBezTo>
                      <a:pt x="5988" y="703"/>
                      <a:pt x="6129" y="561"/>
                      <a:pt x="6129" y="389"/>
                    </a:cubicBezTo>
                    <a:lnTo>
                      <a:pt x="6129"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4" name="Google Shape;1164;p29"/>
              <p:cNvSpPr/>
              <p:nvPr/>
            </p:nvSpPr>
            <p:spPr>
              <a:xfrm>
                <a:off x="1265139" y="4128081"/>
                <a:ext cx="554231" cy="554114"/>
              </a:xfrm>
              <a:custGeom>
                <a:rect b="b" l="l" r="r" t="t"/>
                <a:pathLst>
                  <a:path extrusionOk="0" h="9485" w="9487">
                    <a:moveTo>
                      <a:pt x="4744" y="0"/>
                    </a:moveTo>
                    <a:cubicBezTo>
                      <a:pt x="2124" y="0"/>
                      <a:pt x="1" y="2124"/>
                      <a:pt x="1" y="4743"/>
                    </a:cubicBezTo>
                    <a:cubicBezTo>
                      <a:pt x="1" y="7362"/>
                      <a:pt x="2125" y="9485"/>
                      <a:pt x="4744" y="9485"/>
                    </a:cubicBezTo>
                    <a:cubicBezTo>
                      <a:pt x="7363" y="9485"/>
                      <a:pt x="9486" y="7362"/>
                      <a:pt x="9486" y="4743"/>
                    </a:cubicBezTo>
                    <a:cubicBezTo>
                      <a:pt x="9486" y="2124"/>
                      <a:pt x="7363" y="0"/>
                      <a:pt x="474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5" name="Google Shape;1165;p29"/>
              <p:cNvSpPr/>
              <p:nvPr/>
            </p:nvSpPr>
            <p:spPr>
              <a:xfrm>
                <a:off x="1455077" y="4229331"/>
                <a:ext cx="174617" cy="171755"/>
              </a:xfrm>
              <a:custGeom>
                <a:rect b="b" l="l" r="r" t="t"/>
                <a:pathLst>
                  <a:path extrusionOk="0" h="2940" w="2989">
                    <a:moveTo>
                      <a:pt x="1704" y="385"/>
                    </a:moveTo>
                    <a:cubicBezTo>
                      <a:pt x="2200" y="385"/>
                      <a:pt x="2604" y="790"/>
                      <a:pt x="2604" y="1286"/>
                    </a:cubicBezTo>
                    <a:lnTo>
                      <a:pt x="2604" y="1653"/>
                    </a:lnTo>
                    <a:cubicBezTo>
                      <a:pt x="2604" y="2149"/>
                      <a:pt x="2199" y="2554"/>
                      <a:pt x="1704" y="2554"/>
                    </a:cubicBezTo>
                    <a:lnTo>
                      <a:pt x="1286" y="2554"/>
                    </a:lnTo>
                    <a:cubicBezTo>
                      <a:pt x="791" y="2554"/>
                      <a:pt x="387" y="2150"/>
                      <a:pt x="387" y="1653"/>
                    </a:cubicBezTo>
                    <a:lnTo>
                      <a:pt x="387" y="1286"/>
                    </a:lnTo>
                    <a:cubicBezTo>
                      <a:pt x="387" y="790"/>
                      <a:pt x="791" y="385"/>
                      <a:pt x="1286" y="385"/>
                    </a:cubicBezTo>
                    <a:close/>
                    <a:moveTo>
                      <a:pt x="1286" y="0"/>
                    </a:moveTo>
                    <a:cubicBezTo>
                      <a:pt x="577" y="0"/>
                      <a:pt x="1" y="577"/>
                      <a:pt x="1" y="1286"/>
                    </a:cubicBezTo>
                    <a:lnTo>
                      <a:pt x="1" y="1653"/>
                    </a:lnTo>
                    <a:cubicBezTo>
                      <a:pt x="1" y="2363"/>
                      <a:pt x="578" y="2940"/>
                      <a:pt x="1286" y="2940"/>
                    </a:cubicBezTo>
                    <a:lnTo>
                      <a:pt x="1704" y="2940"/>
                    </a:lnTo>
                    <a:cubicBezTo>
                      <a:pt x="2412" y="2940"/>
                      <a:pt x="2988" y="2363"/>
                      <a:pt x="2988" y="1653"/>
                    </a:cubicBezTo>
                    <a:lnTo>
                      <a:pt x="2988" y="1286"/>
                    </a:lnTo>
                    <a:cubicBezTo>
                      <a:pt x="2988" y="577"/>
                      <a:pt x="2412" y="0"/>
                      <a:pt x="170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6" name="Google Shape;1166;p29"/>
              <p:cNvSpPr/>
              <p:nvPr/>
            </p:nvSpPr>
            <p:spPr>
              <a:xfrm>
                <a:off x="1415734" y="4327833"/>
                <a:ext cx="253368" cy="253426"/>
              </a:xfrm>
              <a:custGeom>
                <a:rect b="b" l="l" r="r" t="t"/>
                <a:pathLst>
                  <a:path extrusionOk="0" h="4338" w="4337">
                    <a:moveTo>
                      <a:pt x="1260" y="0"/>
                    </a:moveTo>
                    <a:cubicBezTo>
                      <a:pt x="567" y="0"/>
                      <a:pt x="1" y="568"/>
                      <a:pt x="1" y="1262"/>
                    </a:cubicBezTo>
                    <a:lnTo>
                      <a:pt x="1" y="3076"/>
                    </a:lnTo>
                    <a:cubicBezTo>
                      <a:pt x="1" y="3770"/>
                      <a:pt x="567" y="4338"/>
                      <a:pt x="1260" y="4338"/>
                    </a:cubicBezTo>
                    <a:lnTo>
                      <a:pt x="3076" y="4338"/>
                    </a:lnTo>
                    <a:cubicBezTo>
                      <a:pt x="3768" y="4338"/>
                      <a:pt x="4336" y="3770"/>
                      <a:pt x="4336" y="3076"/>
                    </a:cubicBezTo>
                    <a:lnTo>
                      <a:pt x="4336" y="1262"/>
                    </a:lnTo>
                    <a:cubicBezTo>
                      <a:pt x="4336" y="568"/>
                      <a:pt x="3768" y="0"/>
                      <a:pt x="307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7" name="Google Shape;1167;p29"/>
              <p:cNvSpPr/>
              <p:nvPr/>
            </p:nvSpPr>
            <p:spPr>
              <a:xfrm>
                <a:off x="1431693" y="4343792"/>
                <a:ext cx="237419" cy="237536"/>
              </a:xfrm>
              <a:custGeom>
                <a:rect b="b" l="l" r="r" t="t"/>
                <a:pathLst>
                  <a:path extrusionOk="0" h="4066" w="4064">
                    <a:moveTo>
                      <a:pt x="3583" y="1"/>
                    </a:moveTo>
                    <a:cubicBezTo>
                      <a:pt x="3753" y="216"/>
                      <a:pt x="3855" y="487"/>
                      <a:pt x="3855" y="780"/>
                    </a:cubicBezTo>
                    <a:lnTo>
                      <a:pt x="3855" y="2596"/>
                    </a:lnTo>
                    <a:cubicBezTo>
                      <a:pt x="3855" y="3290"/>
                      <a:pt x="3288" y="3857"/>
                      <a:pt x="2595" y="3857"/>
                    </a:cubicBezTo>
                    <a:lnTo>
                      <a:pt x="779" y="3857"/>
                    </a:lnTo>
                    <a:cubicBezTo>
                      <a:pt x="486" y="3857"/>
                      <a:pt x="215" y="3754"/>
                      <a:pt x="0" y="3585"/>
                    </a:cubicBezTo>
                    <a:lnTo>
                      <a:pt x="0" y="3585"/>
                    </a:lnTo>
                    <a:cubicBezTo>
                      <a:pt x="231" y="3877"/>
                      <a:pt x="589" y="4066"/>
                      <a:pt x="987" y="4066"/>
                    </a:cubicBezTo>
                    <a:lnTo>
                      <a:pt x="2803" y="4066"/>
                    </a:lnTo>
                    <a:cubicBezTo>
                      <a:pt x="3495" y="4066"/>
                      <a:pt x="4063" y="3498"/>
                      <a:pt x="4063" y="2804"/>
                    </a:cubicBezTo>
                    <a:lnTo>
                      <a:pt x="4063" y="990"/>
                    </a:lnTo>
                    <a:cubicBezTo>
                      <a:pt x="4063" y="588"/>
                      <a:pt x="3873" y="232"/>
                      <a:pt x="358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8" name="Google Shape;1168;p29"/>
              <p:cNvSpPr/>
              <p:nvPr/>
            </p:nvSpPr>
            <p:spPr>
              <a:xfrm>
                <a:off x="1504359" y="4387519"/>
                <a:ext cx="76121" cy="149906"/>
              </a:xfrm>
              <a:custGeom>
                <a:rect b="b" l="l" r="r" t="t"/>
                <a:pathLst>
                  <a:path extrusionOk="0" h="2566" w="1303">
                    <a:moveTo>
                      <a:pt x="652" y="1"/>
                    </a:moveTo>
                    <a:cubicBezTo>
                      <a:pt x="292" y="1"/>
                      <a:pt x="1" y="292"/>
                      <a:pt x="1" y="652"/>
                    </a:cubicBezTo>
                    <a:cubicBezTo>
                      <a:pt x="1" y="910"/>
                      <a:pt x="152" y="1131"/>
                      <a:pt x="369" y="1235"/>
                    </a:cubicBezTo>
                    <a:lnTo>
                      <a:pt x="46" y="2454"/>
                    </a:lnTo>
                    <a:cubicBezTo>
                      <a:pt x="32" y="2516"/>
                      <a:pt x="74" y="2566"/>
                      <a:pt x="135" y="2566"/>
                    </a:cubicBezTo>
                    <a:lnTo>
                      <a:pt x="1166" y="2566"/>
                    </a:lnTo>
                    <a:cubicBezTo>
                      <a:pt x="1227" y="2566"/>
                      <a:pt x="1269" y="2516"/>
                      <a:pt x="1256" y="2454"/>
                    </a:cubicBezTo>
                    <a:lnTo>
                      <a:pt x="934" y="1235"/>
                    </a:lnTo>
                    <a:cubicBezTo>
                      <a:pt x="1151" y="1131"/>
                      <a:pt x="1303" y="910"/>
                      <a:pt x="1303" y="652"/>
                    </a:cubicBezTo>
                    <a:cubicBezTo>
                      <a:pt x="1303" y="292"/>
                      <a:pt x="1012" y="1"/>
                      <a:pt x="65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69" name="Google Shape;1169;p29"/>
              <p:cNvSpPr/>
              <p:nvPr/>
            </p:nvSpPr>
            <p:spPr>
              <a:xfrm>
                <a:off x="2074233" y="4175549"/>
                <a:ext cx="317805" cy="22024"/>
              </a:xfrm>
              <a:custGeom>
                <a:rect b="b" l="l" r="r" t="t"/>
                <a:pathLst>
                  <a:path extrusionOk="0" h="377" w="5440">
                    <a:moveTo>
                      <a:pt x="0" y="0"/>
                    </a:moveTo>
                    <a:lnTo>
                      <a:pt x="0" y="377"/>
                    </a:lnTo>
                    <a:lnTo>
                      <a:pt x="5440" y="377"/>
                    </a:lnTo>
                    <a:lnTo>
                      <a:pt x="5440"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0" name="Google Shape;1170;p29"/>
              <p:cNvSpPr/>
              <p:nvPr/>
            </p:nvSpPr>
            <p:spPr>
              <a:xfrm>
                <a:off x="1946263" y="4233949"/>
                <a:ext cx="573568" cy="22141"/>
              </a:xfrm>
              <a:custGeom>
                <a:rect b="b" l="l" r="r" t="t"/>
                <a:pathLst>
                  <a:path extrusionOk="0" h="379" w="9818">
                    <a:moveTo>
                      <a:pt x="0" y="1"/>
                    </a:moveTo>
                    <a:lnTo>
                      <a:pt x="0" y="378"/>
                    </a:lnTo>
                    <a:lnTo>
                      <a:pt x="9818" y="378"/>
                    </a:lnTo>
                    <a:lnTo>
                      <a:pt x="9818"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1" name="Google Shape;1171;p29"/>
              <p:cNvSpPr/>
              <p:nvPr/>
            </p:nvSpPr>
            <p:spPr>
              <a:xfrm>
                <a:off x="1946263" y="4349463"/>
                <a:ext cx="573568" cy="123149"/>
              </a:xfrm>
              <a:custGeom>
                <a:rect b="b" l="l" r="r" t="t"/>
                <a:pathLst>
                  <a:path extrusionOk="0" h="2108" w="9818">
                    <a:moveTo>
                      <a:pt x="8402" y="1"/>
                    </a:moveTo>
                    <a:cubicBezTo>
                      <a:pt x="8401" y="1"/>
                      <a:pt x="8401" y="1"/>
                      <a:pt x="8400" y="1"/>
                    </a:cubicBezTo>
                    <a:lnTo>
                      <a:pt x="1418" y="1"/>
                    </a:lnTo>
                    <a:cubicBezTo>
                      <a:pt x="638" y="1"/>
                      <a:pt x="0" y="475"/>
                      <a:pt x="0" y="1054"/>
                    </a:cubicBezTo>
                    <a:cubicBezTo>
                      <a:pt x="0" y="1634"/>
                      <a:pt x="638" y="2108"/>
                      <a:pt x="1418" y="2108"/>
                    </a:cubicBezTo>
                    <a:lnTo>
                      <a:pt x="8400" y="2108"/>
                    </a:lnTo>
                    <a:cubicBezTo>
                      <a:pt x="9180" y="2108"/>
                      <a:pt x="9818" y="1633"/>
                      <a:pt x="9818" y="1054"/>
                    </a:cubicBezTo>
                    <a:cubicBezTo>
                      <a:pt x="9818" y="475"/>
                      <a:pt x="9182" y="1"/>
                      <a:pt x="840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2" name="Google Shape;1172;p29"/>
              <p:cNvSpPr/>
              <p:nvPr/>
            </p:nvSpPr>
            <p:spPr>
              <a:xfrm>
                <a:off x="2076980" y="4400964"/>
                <a:ext cx="20155" cy="20155"/>
              </a:xfrm>
              <a:custGeom>
                <a:rect b="b" l="l" r="r" t="t"/>
                <a:pathLst>
                  <a:path extrusionOk="0" h="345" w="345">
                    <a:moveTo>
                      <a:pt x="172" y="1"/>
                    </a:moveTo>
                    <a:cubicBezTo>
                      <a:pt x="76" y="1"/>
                      <a:pt x="0" y="78"/>
                      <a:pt x="0" y="173"/>
                    </a:cubicBezTo>
                    <a:cubicBezTo>
                      <a:pt x="0" y="268"/>
                      <a:pt x="76" y="345"/>
                      <a:pt x="172" y="345"/>
                    </a:cubicBezTo>
                    <a:cubicBezTo>
                      <a:pt x="267" y="345"/>
                      <a:pt x="345" y="268"/>
                      <a:pt x="345" y="173"/>
                    </a:cubicBezTo>
                    <a:cubicBezTo>
                      <a:pt x="345"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3" name="Google Shape;1173;p29"/>
              <p:cNvSpPr/>
              <p:nvPr/>
            </p:nvSpPr>
            <p:spPr>
              <a:xfrm>
                <a:off x="2135382" y="4400964"/>
                <a:ext cx="20213" cy="20155"/>
              </a:xfrm>
              <a:custGeom>
                <a:rect b="b" l="l" r="r" t="t"/>
                <a:pathLst>
                  <a:path extrusionOk="0" h="345" w="346">
                    <a:moveTo>
                      <a:pt x="173" y="1"/>
                    </a:moveTo>
                    <a:cubicBezTo>
                      <a:pt x="78" y="1"/>
                      <a:pt x="1" y="78"/>
                      <a:pt x="1" y="173"/>
                    </a:cubicBezTo>
                    <a:cubicBezTo>
                      <a:pt x="1" y="268"/>
                      <a:pt x="78" y="345"/>
                      <a:pt x="173" y="345"/>
                    </a:cubicBezTo>
                    <a:cubicBezTo>
                      <a:pt x="269"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4" name="Google Shape;1174;p29"/>
              <p:cNvSpPr/>
              <p:nvPr/>
            </p:nvSpPr>
            <p:spPr>
              <a:xfrm>
                <a:off x="2193901" y="4400964"/>
                <a:ext cx="20155" cy="20155"/>
              </a:xfrm>
              <a:custGeom>
                <a:rect b="b" l="l" r="r" t="t"/>
                <a:pathLst>
                  <a:path extrusionOk="0" h="345" w="345">
                    <a:moveTo>
                      <a:pt x="173" y="1"/>
                    </a:moveTo>
                    <a:cubicBezTo>
                      <a:pt x="78" y="1"/>
                      <a:pt x="0" y="78"/>
                      <a:pt x="0" y="173"/>
                    </a:cubicBezTo>
                    <a:cubicBezTo>
                      <a:pt x="0" y="268"/>
                      <a:pt x="78" y="345"/>
                      <a:pt x="173" y="345"/>
                    </a:cubicBezTo>
                    <a:cubicBezTo>
                      <a:pt x="268" y="345"/>
                      <a:pt x="345" y="268"/>
                      <a:pt x="345" y="173"/>
                    </a:cubicBezTo>
                    <a:cubicBezTo>
                      <a:pt x="345" y="78"/>
                      <a:pt x="268"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5" name="Google Shape;1175;p29"/>
              <p:cNvSpPr/>
              <p:nvPr/>
            </p:nvSpPr>
            <p:spPr>
              <a:xfrm>
                <a:off x="2252420" y="4400964"/>
                <a:ext cx="20155" cy="20155"/>
              </a:xfrm>
              <a:custGeom>
                <a:rect b="b" l="l" r="r" t="t"/>
                <a:pathLst>
                  <a:path extrusionOk="0" h="345" w="345">
                    <a:moveTo>
                      <a:pt x="172" y="1"/>
                    </a:moveTo>
                    <a:cubicBezTo>
                      <a:pt x="77" y="1"/>
                      <a:pt x="0" y="78"/>
                      <a:pt x="0" y="173"/>
                    </a:cubicBezTo>
                    <a:cubicBezTo>
                      <a:pt x="0" y="268"/>
                      <a:pt x="77" y="345"/>
                      <a:pt x="172" y="345"/>
                    </a:cubicBezTo>
                    <a:cubicBezTo>
                      <a:pt x="267" y="345"/>
                      <a:pt x="344" y="268"/>
                      <a:pt x="344" y="173"/>
                    </a:cubicBezTo>
                    <a:cubicBezTo>
                      <a:pt x="344" y="78"/>
                      <a:pt x="267"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6" name="Google Shape;1176;p29"/>
              <p:cNvSpPr/>
              <p:nvPr/>
            </p:nvSpPr>
            <p:spPr>
              <a:xfrm>
                <a:off x="2310881" y="4400964"/>
                <a:ext cx="20213" cy="20155"/>
              </a:xfrm>
              <a:custGeom>
                <a:rect b="b" l="l" r="r" t="t"/>
                <a:pathLst>
                  <a:path extrusionOk="0" h="345" w="346">
                    <a:moveTo>
                      <a:pt x="173" y="1"/>
                    </a:moveTo>
                    <a:cubicBezTo>
                      <a:pt x="77" y="1"/>
                      <a:pt x="1" y="78"/>
                      <a:pt x="1" y="173"/>
                    </a:cubicBezTo>
                    <a:cubicBezTo>
                      <a:pt x="1" y="268"/>
                      <a:pt x="77" y="345"/>
                      <a:pt x="173" y="345"/>
                    </a:cubicBezTo>
                    <a:cubicBezTo>
                      <a:pt x="268" y="345"/>
                      <a:pt x="345" y="268"/>
                      <a:pt x="345" y="173"/>
                    </a:cubicBezTo>
                    <a:cubicBezTo>
                      <a:pt x="345" y="78"/>
                      <a:pt x="269" y="1"/>
                      <a:pt x="17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7" name="Google Shape;1177;p29"/>
              <p:cNvSpPr/>
              <p:nvPr/>
            </p:nvSpPr>
            <p:spPr>
              <a:xfrm>
                <a:off x="2369341" y="4400964"/>
                <a:ext cx="20155" cy="20155"/>
              </a:xfrm>
              <a:custGeom>
                <a:rect b="b" l="l" r="r" t="t"/>
                <a:pathLst>
                  <a:path extrusionOk="0" h="345" w="345">
                    <a:moveTo>
                      <a:pt x="172" y="1"/>
                    </a:moveTo>
                    <a:cubicBezTo>
                      <a:pt x="78" y="1"/>
                      <a:pt x="0" y="78"/>
                      <a:pt x="0" y="173"/>
                    </a:cubicBezTo>
                    <a:cubicBezTo>
                      <a:pt x="0" y="268"/>
                      <a:pt x="78" y="345"/>
                      <a:pt x="172" y="345"/>
                    </a:cubicBezTo>
                    <a:cubicBezTo>
                      <a:pt x="268" y="345"/>
                      <a:pt x="345" y="268"/>
                      <a:pt x="345" y="173"/>
                    </a:cubicBezTo>
                    <a:cubicBezTo>
                      <a:pt x="345" y="78"/>
                      <a:pt x="270" y="1"/>
                      <a:pt x="17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8" name="Google Shape;1178;p29"/>
              <p:cNvSpPr/>
              <p:nvPr/>
            </p:nvSpPr>
            <p:spPr>
              <a:xfrm>
                <a:off x="2133687" y="4554417"/>
                <a:ext cx="199154" cy="80795"/>
              </a:xfrm>
              <a:custGeom>
                <a:rect b="b" l="l" r="r" t="t"/>
                <a:pathLst>
                  <a:path extrusionOk="0" h="1383" w="3409">
                    <a:moveTo>
                      <a:pt x="1" y="1"/>
                    </a:moveTo>
                    <a:lnTo>
                      <a:pt x="1" y="1382"/>
                    </a:lnTo>
                    <a:lnTo>
                      <a:pt x="3408" y="1382"/>
                    </a:lnTo>
                    <a:lnTo>
                      <a:pt x="3408"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79" name="Google Shape;1179;p29"/>
              <p:cNvSpPr/>
              <p:nvPr/>
            </p:nvSpPr>
            <p:spPr>
              <a:xfrm>
                <a:off x="2168822" y="4583822"/>
                <a:ext cx="128816" cy="22083"/>
              </a:xfrm>
              <a:custGeom>
                <a:rect b="b" l="l" r="r" t="t"/>
                <a:pathLst>
                  <a:path extrusionOk="0" h="378" w="2205">
                    <a:moveTo>
                      <a:pt x="1" y="1"/>
                    </a:moveTo>
                    <a:lnTo>
                      <a:pt x="1" y="377"/>
                    </a:lnTo>
                    <a:lnTo>
                      <a:pt x="2204" y="377"/>
                    </a:lnTo>
                    <a:lnTo>
                      <a:pt x="220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0" name="Google Shape;1180;p29"/>
              <p:cNvSpPr/>
              <p:nvPr/>
            </p:nvSpPr>
            <p:spPr>
              <a:xfrm>
                <a:off x="1533882" y="3512341"/>
                <a:ext cx="750639" cy="651792"/>
              </a:xfrm>
              <a:custGeom>
                <a:rect b="b" l="l" r="r" t="t"/>
                <a:pathLst>
                  <a:path extrusionOk="0" h="11157" w="12849">
                    <a:moveTo>
                      <a:pt x="6424" y="0"/>
                    </a:moveTo>
                    <a:cubicBezTo>
                      <a:pt x="5969" y="362"/>
                      <a:pt x="4259" y="1596"/>
                      <a:pt x="2112" y="1632"/>
                    </a:cubicBezTo>
                    <a:cubicBezTo>
                      <a:pt x="2112" y="1632"/>
                      <a:pt x="1" y="8796"/>
                      <a:pt x="6424" y="11156"/>
                    </a:cubicBezTo>
                    <a:cubicBezTo>
                      <a:pt x="12848" y="8796"/>
                      <a:pt x="10737" y="1632"/>
                      <a:pt x="10737" y="1632"/>
                    </a:cubicBezTo>
                    <a:cubicBezTo>
                      <a:pt x="8589" y="1596"/>
                      <a:pt x="6881" y="363"/>
                      <a:pt x="6424"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1" name="Google Shape;1181;p29"/>
              <p:cNvSpPr/>
              <p:nvPr/>
            </p:nvSpPr>
            <p:spPr>
              <a:xfrm>
                <a:off x="1771699" y="3711040"/>
                <a:ext cx="291165" cy="228364"/>
              </a:xfrm>
              <a:custGeom>
                <a:rect b="b" l="l" r="r" t="t"/>
                <a:pathLst>
                  <a:path extrusionOk="0" h="3909" w="4984">
                    <a:moveTo>
                      <a:pt x="4432" y="1"/>
                    </a:moveTo>
                    <a:lnTo>
                      <a:pt x="1875" y="2927"/>
                    </a:lnTo>
                    <a:lnTo>
                      <a:pt x="425" y="1893"/>
                    </a:lnTo>
                    <a:lnTo>
                      <a:pt x="0" y="2488"/>
                    </a:lnTo>
                    <a:lnTo>
                      <a:pt x="1990" y="3908"/>
                    </a:lnTo>
                    <a:lnTo>
                      <a:pt x="4983" y="480"/>
                    </a:lnTo>
                    <a:lnTo>
                      <a:pt x="443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2" name="Google Shape;1182;p29"/>
              <p:cNvSpPr/>
              <p:nvPr/>
            </p:nvSpPr>
            <p:spPr>
              <a:xfrm>
                <a:off x="1810167" y="3602249"/>
                <a:ext cx="474546" cy="561825"/>
              </a:xfrm>
              <a:custGeom>
                <a:rect b="b" l="l" r="r" t="t"/>
                <a:pathLst>
                  <a:path extrusionOk="0" h="9617" w="8123">
                    <a:moveTo>
                      <a:pt x="5060" y="0"/>
                    </a:moveTo>
                    <a:lnTo>
                      <a:pt x="5060" y="0"/>
                    </a:lnTo>
                    <a:cubicBezTo>
                      <a:pt x="5172" y="2719"/>
                      <a:pt x="4496" y="6777"/>
                      <a:pt x="0" y="8764"/>
                    </a:cubicBezTo>
                    <a:cubicBezTo>
                      <a:pt x="487" y="9088"/>
                      <a:pt x="1049" y="9378"/>
                      <a:pt x="1700" y="9616"/>
                    </a:cubicBezTo>
                    <a:cubicBezTo>
                      <a:pt x="8122" y="7258"/>
                      <a:pt x="6011" y="94"/>
                      <a:pt x="6011" y="94"/>
                    </a:cubicBezTo>
                    <a:cubicBezTo>
                      <a:pt x="5683" y="89"/>
                      <a:pt x="5365" y="55"/>
                      <a:pt x="506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1183" name="Google Shape;1183;p29"/>
          <p:cNvGrpSpPr/>
          <p:nvPr/>
        </p:nvGrpSpPr>
        <p:grpSpPr>
          <a:xfrm>
            <a:off x="9706919" y="101615"/>
            <a:ext cx="2383507" cy="2637290"/>
            <a:chOff x="7280189" y="76211"/>
            <a:chExt cx="1787630" cy="1977967"/>
          </a:xfrm>
        </p:grpSpPr>
        <p:sp>
          <p:nvSpPr>
            <p:cNvPr id="1184" name="Google Shape;1184;p29"/>
            <p:cNvSpPr/>
            <p:nvPr/>
          </p:nvSpPr>
          <p:spPr>
            <a:xfrm flipH="1">
              <a:off x="8374848"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5" name="Google Shape;1185;p29"/>
            <p:cNvSpPr/>
            <p:nvPr/>
          </p:nvSpPr>
          <p:spPr>
            <a:xfrm flipH="1">
              <a:off x="8423992" y="167441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6" name="Google Shape;1186;p29"/>
            <p:cNvSpPr/>
            <p:nvPr/>
          </p:nvSpPr>
          <p:spPr>
            <a:xfrm flipH="1">
              <a:off x="7280189" y="1524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87" name="Google Shape;1187;p29"/>
            <p:cNvSpPr/>
            <p:nvPr/>
          </p:nvSpPr>
          <p:spPr>
            <a:xfrm flipH="1">
              <a:off x="8803390" y="14870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188" name="Google Shape;1188;p29"/>
            <p:cNvGrpSpPr/>
            <p:nvPr/>
          </p:nvGrpSpPr>
          <p:grpSpPr>
            <a:xfrm>
              <a:off x="7501625" y="155243"/>
              <a:ext cx="1489977" cy="1255569"/>
              <a:chOff x="616175" y="1570092"/>
              <a:chExt cx="1489977" cy="1255569"/>
            </a:xfrm>
          </p:grpSpPr>
          <p:sp>
            <p:nvSpPr>
              <p:cNvPr id="1189" name="Google Shape;1189;p29"/>
              <p:cNvSpPr/>
              <p:nvPr/>
            </p:nvSpPr>
            <p:spPr>
              <a:xfrm>
                <a:off x="667023" y="1570092"/>
                <a:ext cx="1439129" cy="1249757"/>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0" name="Google Shape;1190;p29"/>
              <p:cNvSpPr/>
              <p:nvPr/>
            </p:nvSpPr>
            <p:spPr>
              <a:xfrm>
                <a:off x="1122607" y="1950811"/>
                <a:ext cx="558232" cy="437844"/>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1" name="Google Shape;1191;p29"/>
              <p:cNvSpPr/>
              <p:nvPr/>
            </p:nvSpPr>
            <p:spPr>
              <a:xfrm>
                <a:off x="1196239" y="1742421"/>
                <a:ext cx="909912" cy="1077428"/>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2" name="Google Shape;1192;p29"/>
              <p:cNvSpPr/>
              <p:nvPr/>
            </p:nvSpPr>
            <p:spPr>
              <a:xfrm>
                <a:off x="684646" y="1942580"/>
                <a:ext cx="303273" cy="298344"/>
              </a:xfrm>
              <a:custGeom>
                <a:rect b="b" l="l" r="r" t="t"/>
                <a:pathLst>
                  <a:path extrusionOk="0" h="12832" w="13044">
                    <a:moveTo>
                      <a:pt x="7432" y="1682"/>
                    </a:moveTo>
                    <a:cubicBezTo>
                      <a:pt x="9597" y="1682"/>
                      <a:pt x="11360" y="3444"/>
                      <a:pt x="11360" y="5610"/>
                    </a:cubicBezTo>
                    <a:lnTo>
                      <a:pt x="11360" y="7217"/>
                    </a:lnTo>
                    <a:cubicBezTo>
                      <a:pt x="11360" y="9385"/>
                      <a:pt x="9599" y="11147"/>
                      <a:pt x="7432" y="11147"/>
                    </a:cubicBezTo>
                    <a:lnTo>
                      <a:pt x="5612" y="11147"/>
                    </a:lnTo>
                    <a:cubicBezTo>
                      <a:pt x="3447" y="11147"/>
                      <a:pt x="1683" y="9384"/>
                      <a:pt x="1683" y="7217"/>
                    </a:cubicBezTo>
                    <a:lnTo>
                      <a:pt x="1683" y="5610"/>
                    </a:lnTo>
                    <a:cubicBezTo>
                      <a:pt x="1683" y="3444"/>
                      <a:pt x="3445" y="1682"/>
                      <a:pt x="5612" y="1682"/>
                    </a:cubicBezTo>
                    <a:close/>
                    <a:moveTo>
                      <a:pt x="5612" y="0"/>
                    </a:moveTo>
                    <a:cubicBezTo>
                      <a:pt x="2517" y="0"/>
                      <a:pt x="0" y="2517"/>
                      <a:pt x="0" y="5612"/>
                    </a:cubicBezTo>
                    <a:lnTo>
                      <a:pt x="0" y="7219"/>
                    </a:lnTo>
                    <a:cubicBezTo>
                      <a:pt x="0" y="10313"/>
                      <a:pt x="2517" y="12832"/>
                      <a:pt x="5612" y="12832"/>
                    </a:cubicBezTo>
                    <a:lnTo>
                      <a:pt x="7432" y="12832"/>
                    </a:lnTo>
                    <a:cubicBezTo>
                      <a:pt x="10527" y="12832"/>
                      <a:pt x="13043" y="10313"/>
                      <a:pt x="13043" y="7219"/>
                    </a:cubicBezTo>
                    <a:lnTo>
                      <a:pt x="13043" y="5612"/>
                    </a:lnTo>
                    <a:cubicBezTo>
                      <a:pt x="13043" y="2517"/>
                      <a:pt x="10527" y="0"/>
                      <a:pt x="7432"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3" name="Google Shape;1193;p29"/>
              <p:cNvSpPr/>
              <p:nvPr/>
            </p:nvSpPr>
            <p:spPr>
              <a:xfrm>
                <a:off x="616175" y="2074152"/>
                <a:ext cx="440216" cy="440239"/>
              </a:xfrm>
              <a:custGeom>
                <a:rect b="b" l="l" r="r" t="t"/>
                <a:pathLst>
                  <a:path extrusionOk="0" h="18935" w="18934">
                    <a:moveTo>
                      <a:pt x="5504" y="1"/>
                    </a:moveTo>
                    <a:cubicBezTo>
                      <a:pt x="2477" y="1"/>
                      <a:pt x="0" y="2478"/>
                      <a:pt x="0" y="5507"/>
                    </a:cubicBezTo>
                    <a:lnTo>
                      <a:pt x="0" y="13430"/>
                    </a:lnTo>
                    <a:cubicBezTo>
                      <a:pt x="0" y="16458"/>
                      <a:pt x="2477" y="18934"/>
                      <a:pt x="5504" y="18934"/>
                    </a:cubicBezTo>
                    <a:lnTo>
                      <a:pt x="13429" y="18934"/>
                    </a:lnTo>
                    <a:cubicBezTo>
                      <a:pt x="16456" y="18934"/>
                      <a:pt x="18933" y="16458"/>
                      <a:pt x="18933" y="13430"/>
                    </a:cubicBezTo>
                    <a:lnTo>
                      <a:pt x="18933" y="5507"/>
                    </a:lnTo>
                    <a:cubicBezTo>
                      <a:pt x="18933" y="2478"/>
                      <a:pt x="16456" y="1"/>
                      <a:pt x="13429"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4" name="Google Shape;1194;p29"/>
              <p:cNvSpPr/>
              <p:nvPr/>
            </p:nvSpPr>
            <p:spPr>
              <a:xfrm>
                <a:off x="643866" y="2101866"/>
                <a:ext cx="412525" cy="412478"/>
              </a:xfrm>
              <a:custGeom>
                <a:rect b="b" l="l" r="r" t="t"/>
                <a:pathLst>
                  <a:path extrusionOk="0" h="17741" w="17743">
                    <a:moveTo>
                      <a:pt x="15642" y="0"/>
                    </a:moveTo>
                    <a:lnTo>
                      <a:pt x="15642" y="0"/>
                    </a:lnTo>
                    <a:cubicBezTo>
                      <a:pt x="16386" y="940"/>
                      <a:pt x="16832" y="2123"/>
                      <a:pt x="16832" y="3404"/>
                    </a:cubicBezTo>
                    <a:lnTo>
                      <a:pt x="16832" y="11329"/>
                    </a:lnTo>
                    <a:cubicBezTo>
                      <a:pt x="16832" y="14356"/>
                      <a:pt x="14356" y="16834"/>
                      <a:pt x="11328" y="16834"/>
                    </a:cubicBezTo>
                    <a:lnTo>
                      <a:pt x="3405" y="16834"/>
                    </a:lnTo>
                    <a:cubicBezTo>
                      <a:pt x="2121" y="16834"/>
                      <a:pt x="940" y="16384"/>
                      <a:pt x="0" y="15641"/>
                    </a:cubicBezTo>
                    <a:lnTo>
                      <a:pt x="0" y="15641"/>
                    </a:lnTo>
                    <a:cubicBezTo>
                      <a:pt x="1011" y="16915"/>
                      <a:pt x="2568" y="17741"/>
                      <a:pt x="4312" y="17741"/>
                    </a:cubicBezTo>
                    <a:lnTo>
                      <a:pt x="12237" y="17741"/>
                    </a:lnTo>
                    <a:cubicBezTo>
                      <a:pt x="15264" y="17741"/>
                      <a:pt x="17741" y="15265"/>
                      <a:pt x="17741" y="12237"/>
                    </a:cubicBezTo>
                    <a:lnTo>
                      <a:pt x="17741" y="4313"/>
                    </a:lnTo>
                    <a:cubicBezTo>
                      <a:pt x="17742" y="2571"/>
                      <a:pt x="16917" y="1011"/>
                      <a:pt x="15642"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5" name="Google Shape;1195;p29"/>
              <p:cNvSpPr/>
              <p:nvPr/>
            </p:nvSpPr>
            <p:spPr>
              <a:xfrm>
                <a:off x="770229" y="2177754"/>
                <a:ext cx="132107" cy="260307"/>
              </a:xfrm>
              <a:custGeom>
                <a:rect b="b" l="l" r="r" t="t"/>
                <a:pathLst>
                  <a:path extrusionOk="0" h="11196" w="5682">
                    <a:moveTo>
                      <a:pt x="2841" y="1"/>
                    </a:moveTo>
                    <a:cubicBezTo>
                      <a:pt x="1272" y="1"/>
                      <a:pt x="0" y="1272"/>
                      <a:pt x="0" y="2841"/>
                    </a:cubicBezTo>
                    <a:cubicBezTo>
                      <a:pt x="0" y="3966"/>
                      <a:pt x="659" y="4931"/>
                      <a:pt x="1610" y="5390"/>
                    </a:cubicBezTo>
                    <a:lnTo>
                      <a:pt x="197" y="10712"/>
                    </a:lnTo>
                    <a:cubicBezTo>
                      <a:pt x="142" y="10978"/>
                      <a:pt x="320" y="11195"/>
                      <a:pt x="592" y="11195"/>
                    </a:cubicBezTo>
                    <a:lnTo>
                      <a:pt x="5093" y="11195"/>
                    </a:lnTo>
                    <a:cubicBezTo>
                      <a:pt x="5362" y="11195"/>
                      <a:pt x="5541" y="10979"/>
                      <a:pt x="5487" y="10712"/>
                    </a:cubicBezTo>
                    <a:lnTo>
                      <a:pt x="4074" y="5389"/>
                    </a:lnTo>
                    <a:cubicBezTo>
                      <a:pt x="5021" y="4931"/>
                      <a:pt x="5681" y="3969"/>
                      <a:pt x="5681" y="2841"/>
                    </a:cubicBezTo>
                    <a:cubicBezTo>
                      <a:pt x="5681" y="1272"/>
                      <a:pt x="4409" y="1"/>
                      <a:pt x="284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6" name="Google Shape;1196;p29"/>
              <p:cNvSpPr/>
              <p:nvPr/>
            </p:nvSpPr>
            <p:spPr>
              <a:xfrm>
                <a:off x="1520181" y="2312813"/>
                <a:ext cx="460792" cy="419849"/>
              </a:xfrm>
              <a:custGeom>
                <a:rect b="b" l="l" r="r" t="t"/>
                <a:pathLst>
                  <a:path extrusionOk="0" h="18058" w="19819">
                    <a:moveTo>
                      <a:pt x="9912" y="2045"/>
                    </a:moveTo>
                    <a:cubicBezTo>
                      <a:pt x="11699" y="2045"/>
                      <a:pt x="13486" y="2726"/>
                      <a:pt x="14849" y="4089"/>
                    </a:cubicBezTo>
                    <a:cubicBezTo>
                      <a:pt x="17573" y="6818"/>
                      <a:pt x="17573" y="11238"/>
                      <a:pt x="14849" y="13963"/>
                    </a:cubicBezTo>
                    <a:cubicBezTo>
                      <a:pt x="13485" y="15326"/>
                      <a:pt x="11698" y="16007"/>
                      <a:pt x="9911" y="16007"/>
                    </a:cubicBezTo>
                    <a:cubicBezTo>
                      <a:pt x="8124" y="16007"/>
                      <a:pt x="6338" y="15326"/>
                      <a:pt x="4975" y="13963"/>
                    </a:cubicBezTo>
                    <a:cubicBezTo>
                      <a:pt x="2250" y="11238"/>
                      <a:pt x="2250" y="6817"/>
                      <a:pt x="4975" y="4089"/>
                    </a:cubicBezTo>
                    <a:cubicBezTo>
                      <a:pt x="6338" y="2726"/>
                      <a:pt x="8125" y="2045"/>
                      <a:pt x="9912" y="2045"/>
                    </a:cubicBezTo>
                    <a:close/>
                    <a:moveTo>
                      <a:pt x="9911" y="1"/>
                    </a:moveTo>
                    <a:cubicBezTo>
                      <a:pt x="7601" y="1"/>
                      <a:pt x="5289" y="882"/>
                      <a:pt x="3526" y="2645"/>
                    </a:cubicBezTo>
                    <a:cubicBezTo>
                      <a:pt x="1" y="6171"/>
                      <a:pt x="1" y="11887"/>
                      <a:pt x="3526" y="15413"/>
                    </a:cubicBezTo>
                    <a:cubicBezTo>
                      <a:pt x="5289" y="17176"/>
                      <a:pt x="7600" y="18057"/>
                      <a:pt x="9910" y="18057"/>
                    </a:cubicBezTo>
                    <a:cubicBezTo>
                      <a:pt x="12221" y="18057"/>
                      <a:pt x="14531" y="17176"/>
                      <a:pt x="16294" y="15413"/>
                    </a:cubicBezTo>
                    <a:cubicBezTo>
                      <a:pt x="19819" y="11887"/>
                      <a:pt x="19819" y="6171"/>
                      <a:pt x="16294" y="2645"/>
                    </a:cubicBezTo>
                    <a:cubicBezTo>
                      <a:pt x="14533" y="882"/>
                      <a:pt x="12222" y="1"/>
                      <a:pt x="9911"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7" name="Google Shape;1197;p29"/>
              <p:cNvSpPr/>
              <p:nvPr/>
            </p:nvSpPr>
            <p:spPr>
              <a:xfrm>
                <a:off x="1572494" y="2360336"/>
                <a:ext cx="356283" cy="324663"/>
              </a:xfrm>
              <a:custGeom>
                <a:rect b="b" l="l" r="r" t="t"/>
                <a:pathLst>
                  <a:path extrusionOk="0" h="13964" w="15324">
                    <a:moveTo>
                      <a:pt x="7662" y="1"/>
                    </a:moveTo>
                    <a:cubicBezTo>
                      <a:pt x="5875" y="1"/>
                      <a:pt x="4088" y="682"/>
                      <a:pt x="2725" y="2045"/>
                    </a:cubicBezTo>
                    <a:cubicBezTo>
                      <a:pt x="0" y="4773"/>
                      <a:pt x="0" y="9194"/>
                      <a:pt x="2725" y="11919"/>
                    </a:cubicBezTo>
                    <a:cubicBezTo>
                      <a:pt x="4088" y="13282"/>
                      <a:pt x="5874" y="13963"/>
                      <a:pt x="7661" y="13963"/>
                    </a:cubicBezTo>
                    <a:cubicBezTo>
                      <a:pt x="9448" y="13963"/>
                      <a:pt x="11235" y="13282"/>
                      <a:pt x="12599" y="11919"/>
                    </a:cubicBezTo>
                    <a:cubicBezTo>
                      <a:pt x="15323" y="9194"/>
                      <a:pt x="15323" y="4774"/>
                      <a:pt x="12599" y="2045"/>
                    </a:cubicBezTo>
                    <a:cubicBezTo>
                      <a:pt x="11236" y="682"/>
                      <a:pt x="9449" y="1"/>
                      <a:pt x="7662"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8" name="Google Shape;1198;p29"/>
              <p:cNvSpPr/>
              <p:nvPr/>
            </p:nvSpPr>
            <p:spPr>
              <a:xfrm>
                <a:off x="1847100" y="2619178"/>
                <a:ext cx="206506" cy="206483"/>
              </a:xfrm>
              <a:custGeom>
                <a:rect b="b" l="l" r="r" t="t"/>
                <a:pathLst>
                  <a:path extrusionOk="0" h="8881" w="8882">
                    <a:moveTo>
                      <a:pt x="1573" y="0"/>
                    </a:moveTo>
                    <a:lnTo>
                      <a:pt x="0" y="1574"/>
                    </a:lnTo>
                    <a:lnTo>
                      <a:pt x="7309" y="8880"/>
                    </a:lnTo>
                    <a:lnTo>
                      <a:pt x="8882" y="7310"/>
                    </a:lnTo>
                    <a:lnTo>
                      <a:pt x="1573"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199" name="Google Shape;1199;p29"/>
              <p:cNvSpPr/>
              <p:nvPr/>
            </p:nvSpPr>
            <p:spPr>
              <a:xfrm>
                <a:off x="1980462" y="2752540"/>
                <a:ext cx="73144" cy="73121"/>
              </a:xfrm>
              <a:custGeom>
                <a:rect b="b" l="l" r="r" t="t"/>
                <a:pathLst>
                  <a:path extrusionOk="0" h="3145" w="3146">
                    <a:moveTo>
                      <a:pt x="1573" y="0"/>
                    </a:moveTo>
                    <a:lnTo>
                      <a:pt x="0" y="1574"/>
                    </a:lnTo>
                    <a:lnTo>
                      <a:pt x="1573" y="3144"/>
                    </a:lnTo>
                    <a:lnTo>
                      <a:pt x="3146" y="1574"/>
                    </a:lnTo>
                    <a:lnTo>
                      <a:pt x="1573"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0" name="Google Shape;1200;p29"/>
              <p:cNvSpPr/>
              <p:nvPr/>
            </p:nvSpPr>
            <p:spPr>
              <a:xfrm>
                <a:off x="1727339" y="2398978"/>
                <a:ext cx="50057" cy="50034"/>
              </a:xfrm>
              <a:custGeom>
                <a:rect b="b" l="l" r="r" t="t"/>
                <a:pathLst>
                  <a:path extrusionOk="0" h="2152" w="2153">
                    <a:moveTo>
                      <a:pt x="1077" y="0"/>
                    </a:moveTo>
                    <a:cubicBezTo>
                      <a:pt x="482" y="0"/>
                      <a:pt x="0" y="482"/>
                      <a:pt x="0" y="1076"/>
                    </a:cubicBezTo>
                    <a:cubicBezTo>
                      <a:pt x="0" y="1669"/>
                      <a:pt x="482" y="2151"/>
                      <a:pt x="1077" y="2151"/>
                    </a:cubicBezTo>
                    <a:cubicBezTo>
                      <a:pt x="1671" y="2151"/>
                      <a:pt x="2153" y="1669"/>
                      <a:pt x="2153" y="1076"/>
                    </a:cubicBezTo>
                    <a:cubicBezTo>
                      <a:pt x="2153" y="482"/>
                      <a:pt x="1671" y="0"/>
                      <a:pt x="1077"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grpSp>
        <p:nvGrpSpPr>
          <p:cNvPr id="1201" name="Google Shape;1201;p29"/>
          <p:cNvGrpSpPr/>
          <p:nvPr/>
        </p:nvGrpSpPr>
        <p:grpSpPr>
          <a:xfrm>
            <a:off x="101587" y="101616"/>
            <a:ext cx="1865955" cy="2559240"/>
            <a:chOff x="76190" y="76211"/>
            <a:chExt cx="1399466" cy="1919430"/>
          </a:xfrm>
        </p:grpSpPr>
        <p:sp>
          <p:nvSpPr>
            <p:cNvPr id="1202" name="Google Shape;1202;p29"/>
            <p:cNvSpPr/>
            <p:nvPr/>
          </p:nvSpPr>
          <p:spPr>
            <a:xfrm>
              <a:off x="76190" y="76211"/>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203" name="Google Shape;1203;p29"/>
            <p:cNvGrpSpPr/>
            <p:nvPr/>
          </p:nvGrpSpPr>
          <p:grpSpPr>
            <a:xfrm>
              <a:off x="228600" y="228600"/>
              <a:ext cx="1023557" cy="1199891"/>
              <a:chOff x="112075" y="-185574"/>
              <a:chExt cx="1023557" cy="1199891"/>
            </a:xfrm>
          </p:grpSpPr>
          <p:sp>
            <p:nvSpPr>
              <p:cNvPr id="1204" name="Google Shape;1204;p29"/>
              <p:cNvSpPr/>
              <p:nvPr/>
            </p:nvSpPr>
            <p:spPr>
              <a:xfrm>
                <a:off x="112075" y="-185574"/>
                <a:ext cx="1023557" cy="437592"/>
              </a:xfrm>
              <a:custGeom>
                <a:rect b="b" l="l" r="r" t="t"/>
                <a:pathLst>
                  <a:path extrusionOk="0" h="12089" w="28277">
                    <a:moveTo>
                      <a:pt x="14140" y="1"/>
                    </a:moveTo>
                    <a:lnTo>
                      <a:pt x="0" y="12088"/>
                    </a:lnTo>
                    <a:lnTo>
                      <a:pt x="28277" y="12088"/>
                    </a:lnTo>
                    <a:lnTo>
                      <a:pt x="1414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5" name="Google Shape;1205;p29"/>
              <p:cNvSpPr/>
              <p:nvPr/>
            </p:nvSpPr>
            <p:spPr>
              <a:xfrm>
                <a:off x="112075" y="251967"/>
                <a:ext cx="1023557" cy="651881"/>
              </a:xfrm>
              <a:custGeom>
                <a:rect b="b" l="l" r="r" t="t"/>
                <a:pathLst>
                  <a:path extrusionOk="0" h="18009" w="28277">
                    <a:moveTo>
                      <a:pt x="0" y="0"/>
                    </a:moveTo>
                    <a:lnTo>
                      <a:pt x="0" y="18008"/>
                    </a:lnTo>
                    <a:lnTo>
                      <a:pt x="28277" y="18008"/>
                    </a:lnTo>
                    <a:lnTo>
                      <a:pt x="282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6" name="Google Shape;1206;p29"/>
              <p:cNvSpPr/>
              <p:nvPr/>
            </p:nvSpPr>
            <p:spPr>
              <a:xfrm>
                <a:off x="112075" y="251967"/>
                <a:ext cx="1023557" cy="437628"/>
              </a:xfrm>
              <a:custGeom>
                <a:rect b="b" l="l" r="r" t="t"/>
                <a:pathLst>
                  <a:path extrusionOk="0" h="12090" w="28277">
                    <a:moveTo>
                      <a:pt x="0" y="0"/>
                    </a:moveTo>
                    <a:lnTo>
                      <a:pt x="14140" y="12089"/>
                    </a:lnTo>
                    <a:lnTo>
                      <a:pt x="28277"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7" name="Google Shape;1207;p29"/>
              <p:cNvSpPr/>
              <p:nvPr/>
            </p:nvSpPr>
            <p:spPr>
              <a:xfrm>
                <a:off x="245386" y="33233"/>
                <a:ext cx="756926" cy="656369"/>
              </a:xfrm>
              <a:custGeom>
                <a:rect b="b" l="l" r="r" t="t"/>
                <a:pathLst>
                  <a:path extrusionOk="0" h="18133" w="20911">
                    <a:moveTo>
                      <a:pt x="1" y="1"/>
                    </a:moveTo>
                    <a:lnTo>
                      <a:pt x="1" y="9194"/>
                    </a:lnTo>
                    <a:lnTo>
                      <a:pt x="10457" y="18132"/>
                    </a:lnTo>
                    <a:lnTo>
                      <a:pt x="20910" y="9194"/>
                    </a:lnTo>
                    <a:lnTo>
                      <a:pt x="20910"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8" name="Google Shape;1208;p29"/>
              <p:cNvSpPr/>
              <p:nvPr/>
            </p:nvSpPr>
            <p:spPr>
              <a:xfrm>
                <a:off x="636561" y="450251"/>
                <a:ext cx="499055" cy="453591"/>
              </a:xfrm>
              <a:custGeom>
                <a:rect b="b" l="l" r="r" t="t"/>
                <a:pathLst>
                  <a:path extrusionOk="0" h="12531" w="13787">
                    <a:moveTo>
                      <a:pt x="861" y="1"/>
                    </a:moveTo>
                    <a:cubicBezTo>
                      <a:pt x="403" y="1"/>
                      <a:pt x="0" y="582"/>
                      <a:pt x="428" y="976"/>
                    </a:cubicBezTo>
                    <a:cubicBezTo>
                      <a:pt x="4626" y="4829"/>
                      <a:pt x="8828" y="8680"/>
                      <a:pt x="13028" y="12530"/>
                    </a:cubicBezTo>
                    <a:lnTo>
                      <a:pt x="13787" y="12530"/>
                    </a:lnTo>
                    <a:lnTo>
                      <a:pt x="13787" y="11659"/>
                    </a:lnTo>
                    <a:cubicBezTo>
                      <a:pt x="9606" y="7825"/>
                      <a:pt x="5426" y="3993"/>
                      <a:pt x="1247" y="159"/>
                    </a:cubicBezTo>
                    <a:cubicBezTo>
                      <a:pt x="1126" y="48"/>
                      <a:pt x="991" y="1"/>
                      <a:pt x="86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09" name="Google Shape;1209;p29"/>
              <p:cNvSpPr/>
              <p:nvPr/>
            </p:nvSpPr>
            <p:spPr>
              <a:xfrm>
                <a:off x="112075" y="450251"/>
                <a:ext cx="502566" cy="453627"/>
              </a:xfrm>
              <a:custGeom>
                <a:rect b="b" l="l" r="r" t="t"/>
                <a:pathLst>
                  <a:path extrusionOk="0" h="12532" w="13884">
                    <a:moveTo>
                      <a:pt x="13023" y="1"/>
                    </a:moveTo>
                    <a:cubicBezTo>
                      <a:pt x="12893" y="1"/>
                      <a:pt x="12758" y="48"/>
                      <a:pt x="12637" y="159"/>
                    </a:cubicBezTo>
                    <a:lnTo>
                      <a:pt x="0" y="11748"/>
                    </a:lnTo>
                    <a:lnTo>
                      <a:pt x="0" y="12531"/>
                    </a:lnTo>
                    <a:lnTo>
                      <a:pt x="856" y="12531"/>
                    </a:lnTo>
                    <a:cubicBezTo>
                      <a:pt x="5055" y="8680"/>
                      <a:pt x="9256" y="4829"/>
                      <a:pt x="13455" y="977"/>
                    </a:cubicBezTo>
                    <a:cubicBezTo>
                      <a:pt x="13884" y="582"/>
                      <a:pt x="13481" y="1"/>
                      <a:pt x="13023"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0" name="Google Shape;1210;p29"/>
              <p:cNvSpPr/>
              <p:nvPr/>
            </p:nvSpPr>
            <p:spPr>
              <a:xfrm>
                <a:off x="415763" y="175195"/>
                <a:ext cx="416199" cy="409502"/>
              </a:xfrm>
              <a:custGeom>
                <a:rect b="b" l="l" r="r" t="t"/>
                <a:pathLst>
                  <a:path extrusionOk="0" h="11313" w="11498">
                    <a:moveTo>
                      <a:pt x="6551" y="1486"/>
                    </a:moveTo>
                    <a:cubicBezTo>
                      <a:pt x="8461" y="1486"/>
                      <a:pt x="10014" y="3039"/>
                      <a:pt x="10014" y="4949"/>
                    </a:cubicBezTo>
                    <a:lnTo>
                      <a:pt x="10014" y="6366"/>
                    </a:lnTo>
                    <a:cubicBezTo>
                      <a:pt x="10014" y="8275"/>
                      <a:pt x="8462" y="9828"/>
                      <a:pt x="6551" y="9828"/>
                    </a:cubicBezTo>
                    <a:lnTo>
                      <a:pt x="4946" y="9828"/>
                    </a:lnTo>
                    <a:cubicBezTo>
                      <a:pt x="3038" y="9828"/>
                      <a:pt x="1484" y="8275"/>
                      <a:pt x="1484" y="6366"/>
                    </a:cubicBezTo>
                    <a:lnTo>
                      <a:pt x="1484" y="4949"/>
                    </a:lnTo>
                    <a:cubicBezTo>
                      <a:pt x="1484" y="3039"/>
                      <a:pt x="3038" y="1486"/>
                      <a:pt x="4946" y="1486"/>
                    </a:cubicBezTo>
                    <a:close/>
                    <a:moveTo>
                      <a:pt x="4946" y="1"/>
                    </a:moveTo>
                    <a:cubicBezTo>
                      <a:pt x="2220" y="1"/>
                      <a:pt x="1" y="2220"/>
                      <a:pt x="1" y="4949"/>
                    </a:cubicBezTo>
                    <a:lnTo>
                      <a:pt x="1" y="6366"/>
                    </a:lnTo>
                    <a:cubicBezTo>
                      <a:pt x="1" y="9094"/>
                      <a:pt x="2220" y="11313"/>
                      <a:pt x="4946" y="11313"/>
                    </a:cubicBezTo>
                    <a:lnTo>
                      <a:pt x="6551" y="11313"/>
                    </a:lnTo>
                    <a:cubicBezTo>
                      <a:pt x="9278" y="11313"/>
                      <a:pt x="11498" y="9094"/>
                      <a:pt x="11498" y="6366"/>
                    </a:cubicBezTo>
                    <a:lnTo>
                      <a:pt x="11498" y="4949"/>
                    </a:lnTo>
                    <a:cubicBezTo>
                      <a:pt x="11498" y="2220"/>
                      <a:pt x="9278" y="1"/>
                      <a:pt x="6551"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1" name="Google Shape;1211;p29"/>
              <p:cNvSpPr/>
              <p:nvPr/>
            </p:nvSpPr>
            <p:spPr>
              <a:xfrm>
                <a:off x="321797" y="410182"/>
                <a:ext cx="604100" cy="604028"/>
              </a:xfrm>
              <a:custGeom>
                <a:rect b="b" l="l" r="r" t="t"/>
                <a:pathLst>
                  <a:path extrusionOk="0" h="16687" w="16689">
                    <a:moveTo>
                      <a:pt x="4853" y="0"/>
                    </a:moveTo>
                    <a:cubicBezTo>
                      <a:pt x="2184" y="0"/>
                      <a:pt x="1" y="2183"/>
                      <a:pt x="1" y="4851"/>
                    </a:cubicBezTo>
                    <a:lnTo>
                      <a:pt x="1" y="11836"/>
                    </a:lnTo>
                    <a:cubicBezTo>
                      <a:pt x="1" y="14504"/>
                      <a:pt x="2183" y="16686"/>
                      <a:pt x="4853" y="16686"/>
                    </a:cubicBezTo>
                    <a:lnTo>
                      <a:pt x="11836" y="16686"/>
                    </a:lnTo>
                    <a:cubicBezTo>
                      <a:pt x="14505" y="16686"/>
                      <a:pt x="16688" y="14504"/>
                      <a:pt x="16688" y="11836"/>
                    </a:cubicBezTo>
                    <a:lnTo>
                      <a:pt x="16688" y="4851"/>
                    </a:lnTo>
                    <a:cubicBezTo>
                      <a:pt x="16688" y="2184"/>
                      <a:pt x="14506" y="0"/>
                      <a:pt x="11836"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2" name="Google Shape;1212;p29"/>
              <p:cNvSpPr/>
              <p:nvPr/>
            </p:nvSpPr>
            <p:spPr>
              <a:xfrm>
                <a:off x="359875" y="448152"/>
                <a:ext cx="566057" cy="566165"/>
              </a:xfrm>
              <a:custGeom>
                <a:rect b="b" l="l" r="r" t="t"/>
                <a:pathLst>
                  <a:path extrusionOk="0" h="15641" w="15638">
                    <a:moveTo>
                      <a:pt x="13784" y="1"/>
                    </a:moveTo>
                    <a:lnTo>
                      <a:pt x="13784" y="1"/>
                    </a:lnTo>
                    <a:cubicBezTo>
                      <a:pt x="14440" y="829"/>
                      <a:pt x="14833" y="1869"/>
                      <a:pt x="14833" y="3001"/>
                    </a:cubicBezTo>
                    <a:lnTo>
                      <a:pt x="14833" y="9987"/>
                    </a:lnTo>
                    <a:cubicBezTo>
                      <a:pt x="14833" y="12655"/>
                      <a:pt x="12653" y="14839"/>
                      <a:pt x="9983" y="14839"/>
                    </a:cubicBezTo>
                    <a:lnTo>
                      <a:pt x="3001" y="14839"/>
                    </a:lnTo>
                    <a:cubicBezTo>
                      <a:pt x="1869" y="14839"/>
                      <a:pt x="828" y="14444"/>
                      <a:pt x="1" y="13788"/>
                    </a:cubicBezTo>
                    <a:lnTo>
                      <a:pt x="1" y="13788"/>
                    </a:lnTo>
                    <a:cubicBezTo>
                      <a:pt x="891" y="14913"/>
                      <a:pt x="2264" y="15640"/>
                      <a:pt x="3802" y="15640"/>
                    </a:cubicBezTo>
                    <a:lnTo>
                      <a:pt x="10787" y="15640"/>
                    </a:lnTo>
                    <a:cubicBezTo>
                      <a:pt x="13455" y="15640"/>
                      <a:pt x="15637" y="13457"/>
                      <a:pt x="15637" y="10788"/>
                    </a:cubicBezTo>
                    <a:lnTo>
                      <a:pt x="15637" y="3805"/>
                    </a:lnTo>
                    <a:cubicBezTo>
                      <a:pt x="15636" y="2265"/>
                      <a:pt x="14910" y="891"/>
                      <a:pt x="13784"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3" name="Google Shape;1213;p29"/>
              <p:cNvSpPr/>
              <p:nvPr/>
            </p:nvSpPr>
            <p:spPr>
              <a:xfrm>
                <a:off x="533184" y="552397"/>
                <a:ext cx="181313" cy="357125"/>
              </a:xfrm>
              <a:custGeom>
                <a:rect b="b" l="l" r="r" t="t"/>
                <a:pathLst>
                  <a:path extrusionOk="0" h="9866" w="5009">
                    <a:moveTo>
                      <a:pt x="2506" y="0"/>
                    </a:moveTo>
                    <a:cubicBezTo>
                      <a:pt x="1122" y="0"/>
                      <a:pt x="0" y="1121"/>
                      <a:pt x="0" y="2503"/>
                    </a:cubicBezTo>
                    <a:cubicBezTo>
                      <a:pt x="0" y="3495"/>
                      <a:pt x="583" y="4344"/>
                      <a:pt x="1418" y="4751"/>
                    </a:cubicBezTo>
                    <a:lnTo>
                      <a:pt x="173" y="9441"/>
                    </a:lnTo>
                    <a:cubicBezTo>
                      <a:pt x="125" y="9674"/>
                      <a:pt x="281" y="9866"/>
                      <a:pt x="522" y="9866"/>
                    </a:cubicBezTo>
                    <a:lnTo>
                      <a:pt x="4488" y="9866"/>
                    </a:lnTo>
                    <a:cubicBezTo>
                      <a:pt x="4726" y="9866"/>
                      <a:pt x="4884" y="9674"/>
                      <a:pt x="4836" y="9441"/>
                    </a:cubicBezTo>
                    <a:lnTo>
                      <a:pt x="3591" y="4749"/>
                    </a:lnTo>
                    <a:cubicBezTo>
                      <a:pt x="4426" y="4344"/>
                      <a:pt x="5008" y="3495"/>
                      <a:pt x="5008" y="2503"/>
                    </a:cubicBezTo>
                    <a:cubicBezTo>
                      <a:pt x="5008" y="1121"/>
                      <a:pt x="3889" y="0"/>
                      <a:pt x="2506"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214" name="Google Shape;1214;p29"/>
            <p:cNvSpPr/>
            <p:nvPr/>
          </p:nvSpPr>
          <p:spPr>
            <a:xfrm>
              <a:off x="264421" y="161587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5" name="Google Shape;1215;p29"/>
            <p:cNvSpPr/>
            <p:nvPr/>
          </p:nvSpPr>
          <p:spPr>
            <a:xfrm>
              <a:off x="1254225" y="20237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16" name="Google Shape;1216;p29"/>
            <p:cNvSpPr/>
            <p:nvPr/>
          </p:nvSpPr>
          <p:spPr>
            <a:xfrm>
              <a:off x="76200" y="1428501"/>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nvGrpSpPr>
          <p:cNvPr id="1217" name="Google Shape;1217;p29"/>
          <p:cNvGrpSpPr/>
          <p:nvPr/>
        </p:nvGrpSpPr>
        <p:grpSpPr>
          <a:xfrm>
            <a:off x="10293268" y="4258715"/>
            <a:ext cx="2305146" cy="3005693"/>
            <a:chOff x="7719950" y="3194036"/>
            <a:chExt cx="1728860" cy="2254270"/>
          </a:xfrm>
        </p:grpSpPr>
        <p:sp>
          <p:nvSpPr>
            <p:cNvPr id="1218" name="Google Shape;1218;p29"/>
            <p:cNvSpPr/>
            <p:nvPr/>
          </p:nvSpPr>
          <p:spPr>
            <a:xfrm>
              <a:off x="8425286" y="4424570"/>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1219" name="Google Shape;1219;p29"/>
            <p:cNvGrpSpPr/>
            <p:nvPr/>
          </p:nvGrpSpPr>
          <p:grpSpPr>
            <a:xfrm>
              <a:off x="7908170" y="3794092"/>
              <a:ext cx="1083429" cy="1196998"/>
              <a:chOff x="3659795" y="-1688508"/>
              <a:chExt cx="1083429" cy="1196998"/>
            </a:xfrm>
          </p:grpSpPr>
          <p:sp>
            <p:nvSpPr>
              <p:cNvPr id="1220" name="Google Shape;1220;p29"/>
              <p:cNvSpPr/>
              <p:nvPr/>
            </p:nvSpPr>
            <p:spPr>
              <a:xfrm>
                <a:off x="3823238" y="-1688508"/>
                <a:ext cx="756333" cy="856201"/>
              </a:xfrm>
              <a:custGeom>
                <a:rect b="b" l="l" r="r" t="t"/>
                <a:pathLst>
                  <a:path extrusionOk="0" h="16978" w="14991">
                    <a:moveTo>
                      <a:pt x="0" y="0"/>
                    </a:moveTo>
                    <a:lnTo>
                      <a:pt x="0" y="16978"/>
                    </a:lnTo>
                    <a:lnTo>
                      <a:pt x="14991" y="16978"/>
                    </a:lnTo>
                    <a:lnTo>
                      <a:pt x="14991" y="3647"/>
                    </a:lnTo>
                    <a:lnTo>
                      <a:pt x="11615"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1" name="Google Shape;1221;p29"/>
              <p:cNvSpPr/>
              <p:nvPr/>
            </p:nvSpPr>
            <p:spPr>
              <a:xfrm>
                <a:off x="4409885" y="-1688508"/>
                <a:ext cx="170328" cy="183969"/>
              </a:xfrm>
              <a:custGeom>
                <a:rect b="b" l="l" r="r" t="t"/>
                <a:pathLst>
                  <a:path extrusionOk="0" h="3648" w="3376">
                    <a:moveTo>
                      <a:pt x="0" y="0"/>
                    </a:moveTo>
                    <a:lnTo>
                      <a:pt x="0" y="3647"/>
                    </a:lnTo>
                    <a:lnTo>
                      <a:pt x="3376" y="3647"/>
                    </a:lnTo>
                    <a:lnTo>
                      <a:pt x="0"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2" name="Google Shape;1222;p29"/>
              <p:cNvSpPr/>
              <p:nvPr/>
            </p:nvSpPr>
            <p:spPr>
              <a:xfrm>
                <a:off x="3905565" y="-1562481"/>
                <a:ext cx="424608" cy="24156"/>
              </a:xfrm>
              <a:custGeom>
                <a:rect b="b" l="l" r="r" t="t"/>
                <a:pathLst>
                  <a:path extrusionOk="0" h="479" w="8416">
                    <a:moveTo>
                      <a:pt x="0" y="0"/>
                    </a:moveTo>
                    <a:lnTo>
                      <a:pt x="0" y="478"/>
                    </a:lnTo>
                    <a:lnTo>
                      <a:pt x="8415" y="478"/>
                    </a:lnTo>
                    <a:lnTo>
                      <a:pt x="84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3" name="Google Shape;1223;p29"/>
              <p:cNvSpPr/>
              <p:nvPr/>
            </p:nvSpPr>
            <p:spPr>
              <a:xfrm>
                <a:off x="3905565" y="-1477503"/>
                <a:ext cx="424608" cy="24106"/>
              </a:xfrm>
              <a:custGeom>
                <a:rect b="b" l="l" r="r" t="t"/>
                <a:pathLst>
                  <a:path extrusionOk="0" h="478" w="8416">
                    <a:moveTo>
                      <a:pt x="0" y="0"/>
                    </a:moveTo>
                    <a:lnTo>
                      <a:pt x="0" y="477"/>
                    </a:lnTo>
                    <a:lnTo>
                      <a:pt x="8415" y="477"/>
                    </a:lnTo>
                    <a:lnTo>
                      <a:pt x="841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4" name="Google Shape;1224;p29"/>
              <p:cNvSpPr/>
              <p:nvPr/>
            </p:nvSpPr>
            <p:spPr>
              <a:xfrm>
                <a:off x="3905565" y="-1392475"/>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5" name="Google Shape;1225;p29"/>
              <p:cNvSpPr/>
              <p:nvPr/>
            </p:nvSpPr>
            <p:spPr>
              <a:xfrm>
                <a:off x="3905565" y="-1307548"/>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6" name="Google Shape;1226;p29"/>
              <p:cNvSpPr/>
              <p:nvPr/>
            </p:nvSpPr>
            <p:spPr>
              <a:xfrm>
                <a:off x="3905565" y="-1222519"/>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7" name="Google Shape;1227;p29"/>
              <p:cNvSpPr/>
              <p:nvPr/>
            </p:nvSpPr>
            <p:spPr>
              <a:xfrm>
                <a:off x="3905565" y="-1137592"/>
                <a:ext cx="605733" cy="24055"/>
              </a:xfrm>
              <a:custGeom>
                <a:rect b="b" l="l" r="r" t="t"/>
                <a:pathLst>
                  <a:path extrusionOk="0" h="477" w="12006">
                    <a:moveTo>
                      <a:pt x="0" y="0"/>
                    </a:moveTo>
                    <a:lnTo>
                      <a:pt x="0" y="476"/>
                    </a:lnTo>
                    <a:lnTo>
                      <a:pt x="12006" y="476"/>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8" name="Google Shape;1228;p29"/>
              <p:cNvSpPr/>
              <p:nvPr/>
            </p:nvSpPr>
            <p:spPr>
              <a:xfrm>
                <a:off x="3905565" y="-1052564"/>
                <a:ext cx="605733" cy="24156"/>
              </a:xfrm>
              <a:custGeom>
                <a:rect b="b" l="l" r="r" t="t"/>
                <a:pathLst>
                  <a:path extrusionOk="0" h="479" w="12006">
                    <a:moveTo>
                      <a:pt x="0" y="0"/>
                    </a:moveTo>
                    <a:lnTo>
                      <a:pt x="0" y="478"/>
                    </a:lnTo>
                    <a:lnTo>
                      <a:pt x="12006" y="478"/>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29" name="Google Shape;1229;p29"/>
              <p:cNvSpPr/>
              <p:nvPr/>
            </p:nvSpPr>
            <p:spPr>
              <a:xfrm>
                <a:off x="3905565" y="-967586"/>
                <a:ext cx="605733" cy="24106"/>
              </a:xfrm>
              <a:custGeom>
                <a:rect b="b" l="l" r="r" t="t"/>
                <a:pathLst>
                  <a:path extrusionOk="0" h="478" w="12006">
                    <a:moveTo>
                      <a:pt x="0" y="0"/>
                    </a:moveTo>
                    <a:lnTo>
                      <a:pt x="0" y="477"/>
                    </a:lnTo>
                    <a:lnTo>
                      <a:pt x="12006" y="477"/>
                    </a:lnTo>
                    <a:lnTo>
                      <a:pt x="1200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0" name="Google Shape;1230;p29"/>
              <p:cNvSpPr/>
              <p:nvPr/>
            </p:nvSpPr>
            <p:spPr>
              <a:xfrm>
                <a:off x="3717525" y="-1425092"/>
                <a:ext cx="1025699" cy="781514"/>
              </a:xfrm>
              <a:custGeom>
                <a:rect b="b" l="l" r="r" t="t"/>
                <a:pathLst>
                  <a:path extrusionOk="0" h="15497" w="20330">
                    <a:moveTo>
                      <a:pt x="1167" y="0"/>
                    </a:moveTo>
                    <a:cubicBezTo>
                      <a:pt x="491" y="0"/>
                      <a:pt x="0" y="549"/>
                      <a:pt x="76" y="1221"/>
                    </a:cubicBezTo>
                    <a:lnTo>
                      <a:pt x="1554" y="14275"/>
                    </a:lnTo>
                    <a:cubicBezTo>
                      <a:pt x="1629" y="14947"/>
                      <a:pt x="2245" y="15496"/>
                      <a:pt x="2921" y="15496"/>
                    </a:cubicBezTo>
                    <a:lnTo>
                      <a:pt x="17421" y="15496"/>
                    </a:lnTo>
                    <a:cubicBezTo>
                      <a:pt x="18097" y="15496"/>
                      <a:pt x="18724" y="14948"/>
                      <a:pt x="18813" y="14278"/>
                    </a:cubicBezTo>
                    <a:lnTo>
                      <a:pt x="20241" y="3653"/>
                    </a:lnTo>
                    <a:cubicBezTo>
                      <a:pt x="20330" y="2985"/>
                      <a:pt x="19851" y="2437"/>
                      <a:pt x="19176" y="2437"/>
                    </a:cubicBezTo>
                    <a:lnTo>
                      <a:pt x="11801" y="2437"/>
                    </a:lnTo>
                    <a:lnTo>
                      <a:pt x="11801" y="2438"/>
                    </a:lnTo>
                    <a:cubicBezTo>
                      <a:pt x="11126" y="2438"/>
                      <a:pt x="10573" y="1890"/>
                      <a:pt x="10573" y="1220"/>
                    </a:cubicBezTo>
                    <a:cubicBezTo>
                      <a:pt x="10573" y="549"/>
                      <a:pt x="10020" y="0"/>
                      <a:pt x="934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1" name="Google Shape;1231;p29"/>
              <p:cNvSpPr/>
              <p:nvPr/>
            </p:nvSpPr>
            <p:spPr>
              <a:xfrm>
                <a:off x="3659795" y="-1425092"/>
                <a:ext cx="1025699" cy="781564"/>
              </a:xfrm>
              <a:custGeom>
                <a:rect b="b" l="l" r="r" t="t"/>
                <a:pathLst>
                  <a:path extrusionOk="0" h="15498" w="20330">
                    <a:moveTo>
                      <a:pt x="1167" y="0"/>
                    </a:moveTo>
                    <a:cubicBezTo>
                      <a:pt x="491" y="0"/>
                      <a:pt x="1" y="549"/>
                      <a:pt x="77" y="1221"/>
                    </a:cubicBezTo>
                    <a:lnTo>
                      <a:pt x="1553" y="14276"/>
                    </a:lnTo>
                    <a:cubicBezTo>
                      <a:pt x="1628" y="14948"/>
                      <a:pt x="2244" y="15497"/>
                      <a:pt x="2920" y="15497"/>
                    </a:cubicBezTo>
                    <a:lnTo>
                      <a:pt x="17420" y="15497"/>
                    </a:lnTo>
                    <a:cubicBezTo>
                      <a:pt x="18096" y="15497"/>
                      <a:pt x="18724" y="14949"/>
                      <a:pt x="18812" y="14279"/>
                    </a:cubicBezTo>
                    <a:lnTo>
                      <a:pt x="20241" y="3654"/>
                    </a:lnTo>
                    <a:cubicBezTo>
                      <a:pt x="20329" y="2986"/>
                      <a:pt x="19850" y="2438"/>
                      <a:pt x="19174" y="2438"/>
                    </a:cubicBezTo>
                    <a:lnTo>
                      <a:pt x="11802" y="2438"/>
                    </a:lnTo>
                    <a:cubicBezTo>
                      <a:pt x="11127" y="2438"/>
                      <a:pt x="10574" y="1890"/>
                      <a:pt x="10574" y="1220"/>
                    </a:cubicBezTo>
                    <a:cubicBezTo>
                      <a:pt x="10574" y="549"/>
                      <a:pt x="10020" y="0"/>
                      <a:pt x="9344"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2" name="Google Shape;1232;p29"/>
              <p:cNvSpPr/>
              <p:nvPr/>
            </p:nvSpPr>
            <p:spPr>
              <a:xfrm>
                <a:off x="3792478" y="-1201262"/>
                <a:ext cx="817734" cy="709752"/>
              </a:xfrm>
              <a:custGeom>
                <a:rect b="b" l="l" r="r" t="t"/>
                <a:pathLst>
                  <a:path extrusionOk="0" h="14074" w="16208">
                    <a:moveTo>
                      <a:pt x="8104" y="1"/>
                    </a:moveTo>
                    <a:cubicBezTo>
                      <a:pt x="7529" y="457"/>
                      <a:pt x="5372" y="2015"/>
                      <a:pt x="2663" y="2058"/>
                    </a:cubicBezTo>
                    <a:cubicBezTo>
                      <a:pt x="2663" y="2058"/>
                      <a:pt x="1" y="11097"/>
                      <a:pt x="8104" y="14073"/>
                    </a:cubicBezTo>
                    <a:cubicBezTo>
                      <a:pt x="16207" y="11095"/>
                      <a:pt x="13545" y="2058"/>
                      <a:pt x="13545" y="2058"/>
                    </a:cubicBezTo>
                    <a:cubicBezTo>
                      <a:pt x="10835" y="2015"/>
                      <a:pt x="8680" y="457"/>
                      <a:pt x="8104"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3" name="Google Shape;1233;p29"/>
              <p:cNvSpPr/>
              <p:nvPr/>
            </p:nvSpPr>
            <p:spPr>
              <a:xfrm>
                <a:off x="4111485" y="-1029085"/>
                <a:ext cx="180469" cy="177514"/>
              </a:xfrm>
              <a:custGeom>
                <a:rect b="b" l="l" r="r" t="t"/>
                <a:pathLst>
                  <a:path extrusionOk="0" h="3520" w="3577">
                    <a:moveTo>
                      <a:pt x="2037" y="465"/>
                    </a:moveTo>
                    <a:cubicBezTo>
                      <a:pt x="2630" y="465"/>
                      <a:pt x="3114" y="947"/>
                      <a:pt x="3114" y="1542"/>
                    </a:cubicBezTo>
                    <a:lnTo>
                      <a:pt x="3114" y="1981"/>
                    </a:lnTo>
                    <a:cubicBezTo>
                      <a:pt x="3114" y="2575"/>
                      <a:pt x="2630" y="3058"/>
                      <a:pt x="2037" y="3058"/>
                    </a:cubicBezTo>
                    <a:lnTo>
                      <a:pt x="1539" y="3058"/>
                    </a:lnTo>
                    <a:cubicBezTo>
                      <a:pt x="945" y="3058"/>
                      <a:pt x="463" y="2576"/>
                      <a:pt x="463" y="1981"/>
                    </a:cubicBezTo>
                    <a:lnTo>
                      <a:pt x="463" y="1542"/>
                    </a:lnTo>
                    <a:cubicBezTo>
                      <a:pt x="463" y="947"/>
                      <a:pt x="945" y="465"/>
                      <a:pt x="1539" y="465"/>
                    </a:cubicBezTo>
                    <a:close/>
                    <a:moveTo>
                      <a:pt x="1539" y="1"/>
                    </a:moveTo>
                    <a:cubicBezTo>
                      <a:pt x="691" y="1"/>
                      <a:pt x="1" y="692"/>
                      <a:pt x="1" y="1540"/>
                    </a:cubicBezTo>
                    <a:lnTo>
                      <a:pt x="1" y="1980"/>
                    </a:lnTo>
                    <a:cubicBezTo>
                      <a:pt x="1" y="2828"/>
                      <a:pt x="691" y="3519"/>
                      <a:pt x="1539" y="3519"/>
                    </a:cubicBezTo>
                    <a:lnTo>
                      <a:pt x="2037" y="3519"/>
                    </a:lnTo>
                    <a:cubicBezTo>
                      <a:pt x="2885" y="3519"/>
                      <a:pt x="3576" y="2828"/>
                      <a:pt x="3576" y="1980"/>
                    </a:cubicBezTo>
                    <a:lnTo>
                      <a:pt x="3576" y="1540"/>
                    </a:lnTo>
                    <a:cubicBezTo>
                      <a:pt x="3576" y="690"/>
                      <a:pt x="2885" y="1"/>
                      <a:pt x="2037"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4" name="Google Shape;1234;p29"/>
              <p:cNvSpPr/>
              <p:nvPr/>
            </p:nvSpPr>
            <p:spPr>
              <a:xfrm>
                <a:off x="4070776" y="-927193"/>
                <a:ext cx="261748" cy="261782"/>
              </a:xfrm>
              <a:custGeom>
                <a:rect b="b" l="l" r="r" t="t"/>
                <a:pathLst>
                  <a:path extrusionOk="0" h="5191" w="5188">
                    <a:moveTo>
                      <a:pt x="1508" y="1"/>
                    </a:moveTo>
                    <a:cubicBezTo>
                      <a:pt x="678" y="1"/>
                      <a:pt x="0" y="680"/>
                      <a:pt x="0" y="1509"/>
                    </a:cubicBezTo>
                    <a:lnTo>
                      <a:pt x="0" y="3683"/>
                    </a:lnTo>
                    <a:cubicBezTo>
                      <a:pt x="0" y="4511"/>
                      <a:pt x="678" y="5191"/>
                      <a:pt x="1508" y="5191"/>
                    </a:cubicBezTo>
                    <a:lnTo>
                      <a:pt x="3679" y="5191"/>
                    </a:lnTo>
                    <a:cubicBezTo>
                      <a:pt x="4509" y="5191"/>
                      <a:pt x="5188" y="4511"/>
                      <a:pt x="5188" y="3683"/>
                    </a:cubicBezTo>
                    <a:lnTo>
                      <a:pt x="5188" y="1509"/>
                    </a:lnTo>
                    <a:cubicBezTo>
                      <a:pt x="5188" y="680"/>
                      <a:pt x="4509" y="1"/>
                      <a:pt x="3679"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5" name="Google Shape;1235;p29"/>
              <p:cNvSpPr/>
              <p:nvPr/>
            </p:nvSpPr>
            <p:spPr>
              <a:xfrm>
                <a:off x="4087191" y="-910581"/>
                <a:ext cx="245351" cy="245241"/>
              </a:xfrm>
              <a:custGeom>
                <a:rect b="b" l="l" r="r" t="t"/>
                <a:pathLst>
                  <a:path extrusionOk="0" h="4863" w="4863">
                    <a:moveTo>
                      <a:pt x="4288" y="0"/>
                    </a:moveTo>
                    <a:lnTo>
                      <a:pt x="4288" y="0"/>
                    </a:lnTo>
                    <a:cubicBezTo>
                      <a:pt x="4492" y="258"/>
                      <a:pt x="4616" y="580"/>
                      <a:pt x="4616" y="933"/>
                    </a:cubicBezTo>
                    <a:lnTo>
                      <a:pt x="4616" y="3104"/>
                    </a:lnTo>
                    <a:cubicBezTo>
                      <a:pt x="4616" y="3935"/>
                      <a:pt x="3937" y="4613"/>
                      <a:pt x="3108" y="4613"/>
                    </a:cubicBezTo>
                    <a:lnTo>
                      <a:pt x="935" y="4613"/>
                    </a:lnTo>
                    <a:cubicBezTo>
                      <a:pt x="583" y="4613"/>
                      <a:pt x="261" y="4491"/>
                      <a:pt x="1" y="4287"/>
                    </a:cubicBezTo>
                    <a:lnTo>
                      <a:pt x="1" y="4287"/>
                    </a:lnTo>
                    <a:cubicBezTo>
                      <a:pt x="278" y="4635"/>
                      <a:pt x="704" y="4863"/>
                      <a:pt x="1183" y="4863"/>
                    </a:cubicBezTo>
                    <a:lnTo>
                      <a:pt x="3354" y="4863"/>
                    </a:lnTo>
                    <a:cubicBezTo>
                      <a:pt x="4184" y="4863"/>
                      <a:pt x="4863" y="4183"/>
                      <a:pt x="4863" y="3355"/>
                    </a:cubicBezTo>
                    <a:lnTo>
                      <a:pt x="4863" y="1182"/>
                    </a:lnTo>
                    <a:cubicBezTo>
                      <a:pt x="4863" y="704"/>
                      <a:pt x="4639" y="277"/>
                      <a:pt x="4288"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6" name="Google Shape;1236;p29"/>
              <p:cNvSpPr/>
              <p:nvPr/>
            </p:nvSpPr>
            <p:spPr>
              <a:xfrm>
                <a:off x="4162447" y="-865492"/>
                <a:ext cx="78605" cy="154770"/>
              </a:xfrm>
              <a:custGeom>
                <a:rect b="b" l="l" r="r" t="t"/>
                <a:pathLst>
                  <a:path extrusionOk="0" h="3069" w="1558">
                    <a:moveTo>
                      <a:pt x="779" y="0"/>
                    </a:moveTo>
                    <a:cubicBezTo>
                      <a:pt x="348" y="0"/>
                      <a:pt x="1" y="349"/>
                      <a:pt x="1" y="780"/>
                    </a:cubicBezTo>
                    <a:cubicBezTo>
                      <a:pt x="1" y="1089"/>
                      <a:pt x="181" y="1354"/>
                      <a:pt x="441" y="1479"/>
                    </a:cubicBezTo>
                    <a:lnTo>
                      <a:pt x="54" y="2937"/>
                    </a:lnTo>
                    <a:cubicBezTo>
                      <a:pt x="38" y="3010"/>
                      <a:pt x="87" y="3068"/>
                      <a:pt x="162" y="3068"/>
                    </a:cubicBezTo>
                    <a:lnTo>
                      <a:pt x="1395" y="3068"/>
                    </a:lnTo>
                    <a:cubicBezTo>
                      <a:pt x="1469" y="3068"/>
                      <a:pt x="1517" y="3010"/>
                      <a:pt x="1504" y="2937"/>
                    </a:cubicBezTo>
                    <a:lnTo>
                      <a:pt x="1117" y="1479"/>
                    </a:lnTo>
                    <a:cubicBezTo>
                      <a:pt x="1376" y="1352"/>
                      <a:pt x="1557" y="1089"/>
                      <a:pt x="1557" y="780"/>
                    </a:cubicBezTo>
                    <a:cubicBezTo>
                      <a:pt x="1557" y="349"/>
                      <a:pt x="1208" y="0"/>
                      <a:pt x="779"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1237" name="Google Shape;1237;p29"/>
            <p:cNvSpPr/>
            <p:nvPr/>
          </p:nvSpPr>
          <p:spPr>
            <a:xfrm>
              <a:off x="8388346" y="3194036"/>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8" name="Google Shape;1238;p29"/>
            <p:cNvSpPr/>
            <p:nvPr/>
          </p:nvSpPr>
          <p:spPr>
            <a:xfrm>
              <a:off x="8770175" y="3573812"/>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1239" name="Google Shape;1239;p29"/>
            <p:cNvSpPr/>
            <p:nvPr/>
          </p:nvSpPr>
          <p:spPr>
            <a:xfrm>
              <a:off x="7719950" y="4803737"/>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
          <p:cNvSpPr txBox="1"/>
          <p:nvPr/>
        </p:nvSpPr>
        <p:spPr>
          <a:xfrm>
            <a:off x="827477" y="597060"/>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lang="en-US" sz="2400">
                <a:solidFill>
                  <a:srgbClr val="000000"/>
                </a:solidFill>
                <a:latin typeface="Times New Roman"/>
                <a:ea typeface="Times New Roman"/>
                <a:cs typeface="Times New Roman"/>
                <a:sym typeface="Times New Roman"/>
              </a:rPr>
              <a:t>Tầm quan trọng của việc xác định yêu cầu: </a:t>
            </a:r>
            <a:endParaRPr b="1" sz="2133">
              <a:solidFill>
                <a:schemeClr val="dk1"/>
              </a:solidFill>
              <a:latin typeface="Montserrat"/>
              <a:ea typeface="Montserrat"/>
              <a:cs typeface="Montserrat"/>
              <a:sym typeface="Montserrat"/>
            </a:endParaRPr>
          </a:p>
        </p:txBody>
      </p:sp>
      <p:sp>
        <p:nvSpPr>
          <p:cNvPr id="396" name="Google Shape;396;p4"/>
          <p:cNvSpPr txBox="1"/>
          <p:nvPr/>
        </p:nvSpPr>
        <p:spPr>
          <a:xfrm>
            <a:off x="827478" y="4419049"/>
            <a:ext cx="11143973" cy="2021507"/>
          </a:xfrm>
          <a:prstGeom prst="rect">
            <a:avLst/>
          </a:prstGeom>
          <a:noFill/>
          <a:ln>
            <a:noFill/>
          </a:ln>
        </p:spPr>
        <p:txBody>
          <a:bodyPr anchorCtr="0" anchor="t" bIns="121900" lIns="120000" spcFirstLastPara="1" rIns="120000" wrap="square" tIns="121900">
            <a:noAutofit/>
          </a:bodyPr>
          <a:lstStyle/>
          <a:p>
            <a:pPr indent="-380990" lvl="0" marL="990575" marR="0" rtl="0" algn="l">
              <a:spcBef>
                <a:spcPts val="1867"/>
              </a:spcBef>
              <a:spcAft>
                <a:spcPts val="0"/>
              </a:spcAft>
              <a:buClr>
                <a:srgbClr val="1B1B1B"/>
              </a:buClr>
              <a:buSzPts val="2400"/>
              <a:buFont typeface="Times New Roman"/>
              <a:buChar char="-"/>
            </a:pPr>
            <a:r>
              <a:rPr lang="en-US" sz="2400">
                <a:solidFill>
                  <a:srgbClr val="1B1B1B"/>
                </a:solidFill>
                <a:latin typeface="Times New Roman"/>
                <a:ea typeface="Times New Roman"/>
                <a:cs typeface="Times New Roman"/>
                <a:sym typeface="Times New Roman"/>
              </a:rPr>
              <a:t>phân tích requirement sơ sài dẫn tới việc sản phẩm cuối cùng không đáp ứng được yêu cầu khách hàng, số tiền phải trả cho việc phát triển dự án là rất lớn. </a:t>
            </a:r>
            <a:endParaRPr sz="2400">
              <a:solidFill>
                <a:srgbClr val="1B1B1B"/>
              </a:solidFill>
              <a:latin typeface="Times New Roman"/>
              <a:ea typeface="Times New Roman"/>
              <a:cs typeface="Times New Roman"/>
              <a:sym typeface="Times New Roman"/>
            </a:endParaRPr>
          </a:p>
          <a:p>
            <a:pPr indent="-380990" lvl="0" marL="990575" marR="0" rtl="0" algn="l">
              <a:spcBef>
                <a:spcPts val="2800"/>
              </a:spcBef>
              <a:spcAft>
                <a:spcPts val="0"/>
              </a:spcAft>
              <a:buClr>
                <a:srgbClr val="1B1B1B"/>
              </a:buClr>
              <a:buSzPts val="2400"/>
              <a:buFont typeface="Times New Roman"/>
              <a:buChar char="-"/>
            </a:pPr>
            <a:r>
              <a:rPr lang="en-US" sz="2400">
                <a:solidFill>
                  <a:srgbClr val="1B1B1B"/>
                </a:solidFill>
                <a:latin typeface="Times New Roman"/>
                <a:ea typeface="Times New Roman"/>
                <a:cs typeface="Times New Roman"/>
                <a:sym typeface="Times New Roman"/>
              </a:rPr>
              <a:t>khi phân tích requirement cần phân tích một cách cẩn thận, rõ ràng và chi tiết.</a:t>
            </a:r>
            <a:endParaRPr sz="2400">
              <a:solidFill>
                <a:schemeClr val="dk1"/>
              </a:solidFill>
              <a:latin typeface="Arial"/>
              <a:ea typeface="Arial"/>
              <a:cs typeface="Arial"/>
              <a:sym typeface="Arial"/>
            </a:endParaRPr>
          </a:p>
          <a:p>
            <a:pPr indent="0" lvl="0" marL="0" marR="0" rtl="0" algn="l">
              <a:spcBef>
                <a:spcPts val="933"/>
              </a:spcBef>
              <a:spcAft>
                <a:spcPts val="0"/>
              </a:spcAft>
              <a:buNone/>
            </a:pPr>
            <a:br>
              <a:rPr lang="en-US" sz="2400">
                <a:solidFill>
                  <a:schemeClr val="dk1"/>
                </a:solidFill>
                <a:latin typeface="Arial"/>
                <a:ea typeface="Arial"/>
                <a:cs typeface="Arial"/>
                <a:sym typeface="Arial"/>
              </a:rPr>
            </a:br>
            <a:endParaRPr b="1" sz="2400">
              <a:solidFill>
                <a:schemeClr val="dk1"/>
              </a:solidFill>
              <a:latin typeface="Montserrat"/>
              <a:ea typeface="Montserrat"/>
              <a:cs typeface="Montserrat"/>
              <a:sym typeface="Montserrat"/>
            </a:endParaRPr>
          </a:p>
        </p:txBody>
      </p:sp>
      <p:pic>
        <p:nvPicPr>
          <p:cNvPr id="397" name="Google Shape;397;p4"/>
          <p:cNvPicPr preferRelativeResize="0"/>
          <p:nvPr/>
        </p:nvPicPr>
        <p:blipFill rotWithShape="1">
          <a:blip r:embed="rId3">
            <a:alphaModFix/>
          </a:blip>
          <a:srcRect b="0" l="0" r="0" t="0"/>
          <a:stretch/>
        </p:blipFill>
        <p:spPr>
          <a:xfrm>
            <a:off x="827477" y="1224999"/>
            <a:ext cx="5571987" cy="3162300"/>
          </a:xfrm>
          <a:prstGeom prst="rect">
            <a:avLst/>
          </a:prstGeom>
          <a:noFill/>
          <a:ln>
            <a:noFill/>
          </a:ln>
        </p:spPr>
      </p:pic>
      <p:pic>
        <p:nvPicPr>
          <p:cNvPr id="398" name="Google Shape;398;p4"/>
          <p:cNvPicPr preferRelativeResize="0"/>
          <p:nvPr/>
        </p:nvPicPr>
        <p:blipFill rotWithShape="1">
          <a:blip r:embed="rId4">
            <a:alphaModFix/>
          </a:blip>
          <a:srcRect b="0" l="0" r="0" t="0"/>
          <a:stretch/>
        </p:blipFill>
        <p:spPr>
          <a:xfrm>
            <a:off x="6399464" y="1256748"/>
            <a:ext cx="5571987" cy="309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5"/>
          <p:cNvGrpSpPr/>
          <p:nvPr/>
        </p:nvGrpSpPr>
        <p:grpSpPr>
          <a:xfrm>
            <a:off x="429901" y="413336"/>
            <a:ext cx="3380041" cy="6031328"/>
            <a:chOff x="719988" y="310002"/>
            <a:chExt cx="2535031" cy="4523496"/>
          </a:xfrm>
        </p:grpSpPr>
        <p:sp>
          <p:nvSpPr>
            <p:cNvPr id="404" name="Google Shape;404;p5"/>
            <p:cNvSpPr/>
            <p:nvPr/>
          </p:nvSpPr>
          <p:spPr>
            <a:xfrm>
              <a:off x="2184511" y="34095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5" name="Google Shape;405;p5"/>
            <p:cNvSpPr/>
            <p:nvPr/>
          </p:nvSpPr>
          <p:spPr>
            <a:xfrm>
              <a:off x="769890" y="868849"/>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406" name="Google Shape;406;p5"/>
            <p:cNvGrpSpPr/>
            <p:nvPr/>
          </p:nvGrpSpPr>
          <p:grpSpPr>
            <a:xfrm>
              <a:off x="998500" y="1097444"/>
              <a:ext cx="2256519" cy="2948604"/>
              <a:chOff x="1119525" y="2437600"/>
              <a:chExt cx="1296850" cy="1694600"/>
            </a:xfrm>
          </p:grpSpPr>
          <p:sp>
            <p:nvSpPr>
              <p:cNvPr id="407" name="Google Shape;407;p5"/>
              <p:cNvSpPr/>
              <p:nvPr/>
            </p:nvSpPr>
            <p:spPr>
              <a:xfrm>
                <a:off x="1219475" y="2437600"/>
                <a:ext cx="850625" cy="1694600"/>
              </a:xfrm>
              <a:custGeom>
                <a:rect b="b" l="l" r="r" t="t"/>
                <a:pathLst>
                  <a:path extrusionOk="0" h="67784" w="34025">
                    <a:moveTo>
                      <a:pt x="4295" y="0"/>
                    </a:moveTo>
                    <a:cubicBezTo>
                      <a:pt x="1934" y="0"/>
                      <a:pt x="1" y="1933"/>
                      <a:pt x="1" y="4295"/>
                    </a:cubicBezTo>
                    <a:lnTo>
                      <a:pt x="1" y="63488"/>
                    </a:lnTo>
                    <a:cubicBezTo>
                      <a:pt x="1" y="65850"/>
                      <a:pt x="1934" y="67783"/>
                      <a:pt x="4295" y="67783"/>
                    </a:cubicBezTo>
                    <a:lnTo>
                      <a:pt x="29730" y="67783"/>
                    </a:lnTo>
                    <a:cubicBezTo>
                      <a:pt x="32091" y="67783"/>
                      <a:pt x="34024" y="65850"/>
                      <a:pt x="34024" y="63488"/>
                    </a:cubicBezTo>
                    <a:lnTo>
                      <a:pt x="34024" y="4295"/>
                    </a:lnTo>
                    <a:cubicBezTo>
                      <a:pt x="34024" y="1933"/>
                      <a:pt x="32091" y="0"/>
                      <a:pt x="29730"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8" name="Google Shape;408;p5"/>
              <p:cNvSpPr/>
              <p:nvPr/>
            </p:nvSpPr>
            <p:spPr>
              <a:xfrm>
                <a:off x="1292050" y="2538575"/>
                <a:ext cx="705425" cy="1401475"/>
              </a:xfrm>
              <a:custGeom>
                <a:rect b="b" l="l" r="r" t="t"/>
                <a:pathLst>
                  <a:path extrusionOk="0" h="56059" w="28217">
                    <a:moveTo>
                      <a:pt x="1" y="1"/>
                    </a:moveTo>
                    <a:lnTo>
                      <a:pt x="1" y="56059"/>
                    </a:lnTo>
                    <a:lnTo>
                      <a:pt x="28217" y="56059"/>
                    </a:lnTo>
                    <a:lnTo>
                      <a:pt x="28217"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09" name="Google Shape;409;p5"/>
              <p:cNvSpPr/>
              <p:nvPr/>
            </p:nvSpPr>
            <p:spPr>
              <a:xfrm>
                <a:off x="1564275" y="4000025"/>
                <a:ext cx="160975" cy="53675"/>
              </a:xfrm>
              <a:custGeom>
                <a:rect b="b" l="l" r="r" t="t"/>
                <a:pathLst>
                  <a:path extrusionOk="0" h="2147" w="6439">
                    <a:moveTo>
                      <a:pt x="1073" y="0"/>
                    </a:moveTo>
                    <a:cubicBezTo>
                      <a:pt x="481" y="0"/>
                      <a:pt x="1" y="481"/>
                      <a:pt x="1" y="1073"/>
                    </a:cubicBezTo>
                    <a:cubicBezTo>
                      <a:pt x="1" y="1666"/>
                      <a:pt x="480" y="2146"/>
                      <a:pt x="1073" y="2146"/>
                    </a:cubicBezTo>
                    <a:lnTo>
                      <a:pt x="5365" y="2146"/>
                    </a:lnTo>
                    <a:cubicBezTo>
                      <a:pt x="5958" y="2146"/>
                      <a:pt x="6439" y="1666"/>
                      <a:pt x="6439" y="1073"/>
                    </a:cubicBezTo>
                    <a:cubicBezTo>
                      <a:pt x="6439" y="481"/>
                      <a:pt x="5960" y="0"/>
                      <a:pt x="5365"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0" name="Google Shape;410;p5"/>
              <p:cNvSpPr/>
              <p:nvPr/>
            </p:nvSpPr>
            <p:spPr>
              <a:xfrm>
                <a:off x="1292050" y="2538600"/>
                <a:ext cx="705425" cy="1401450"/>
              </a:xfrm>
              <a:custGeom>
                <a:rect b="b" l="l" r="r" t="t"/>
                <a:pathLst>
                  <a:path extrusionOk="0" h="56058" w="28217">
                    <a:moveTo>
                      <a:pt x="28217" y="1"/>
                    </a:moveTo>
                    <a:lnTo>
                      <a:pt x="1" y="56058"/>
                    </a:lnTo>
                    <a:lnTo>
                      <a:pt x="28217" y="56058"/>
                    </a:lnTo>
                    <a:lnTo>
                      <a:pt x="28217" y="1"/>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1" name="Google Shape;411;p5"/>
              <p:cNvSpPr/>
              <p:nvPr/>
            </p:nvSpPr>
            <p:spPr>
              <a:xfrm>
                <a:off x="1589550" y="2745875"/>
                <a:ext cx="826825" cy="717975"/>
              </a:xfrm>
              <a:custGeom>
                <a:rect b="b" l="l" r="r" t="t"/>
                <a:pathLst>
                  <a:path extrusionOk="0" h="28719" w="33073">
                    <a:moveTo>
                      <a:pt x="16536" y="1"/>
                    </a:moveTo>
                    <a:cubicBezTo>
                      <a:pt x="15362" y="932"/>
                      <a:pt x="10963" y="4109"/>
                      <a:pt x="5433" y="4199"/>
                    </a:cubicBezTo>
                    <a:cubicBezTo>
                      <a:pt x="5433" y="4199"/>
                      <a:pt x="1" y="22645"/>
                      <a:pt x="16536" y="28719"/>
                    </a:cubicBezTo>
                    <a:cubicBezTo>
                      <a:pt x="33072" y="22645"/>
                      <a:pt x="27639" y="4199"/>
                      <a:pt x="27639" y="4199"/>
                    </a:cubicBezTo>
                    <a:cubicBezTo>
                      <a:pt x="22109" y="4108"/>
                      <a:pt x="17708" y="931"/>
                      <a:pt x="16536"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2" name="Google Shape;412;p5"/>
              <p:cNvSpPr/>
              <p:nvPr/>
            </p:nvSpPr>
            <p:spPr>
              <a:xfrm>
                <a:off x="1626925" y="2772500"/>
                <a:ext cx="752025" cy="662575"/>
              </a:xfrm>
              <a:custGeom>
                <a:rect b="b" l="l" r="r" t="t"/>
                <a:pathLst>
                  <a:path extrusionOk="0" h="26503" w="30081">
                    <a:moveTo>
                      <a:pt x="15041" y="0"/>
                    </a:moveTo>
                    <a:lnTo>
                      <a:pt x="14800" y="191"/>
                    </a:lnTo>
                    <a:cubicBezTo>
                      <a:pt x="13743" y="1030"/>
                      <a:pt x="9925" y="3772"/>
                      <a:pt x="5140" y="3850"/>
                    </a:cubicBezTo>
                    <a:lnTo>
                      <a:pt x="4855" y="3855"/>
                    </a:lnTo>
                    <a:lnTo>
                      <a:pt x="4773" y="4128"/>
                    </a:lnTo>
                    <a:cubicBezTo>
                      <a:pt x="4723" y="4297"/>
                      <a:pt x="1" y="20979"/>
                      <a:pt x="14906" y="26452"/>
                    </a:cubicBezTo>
                    <a:lnTo>
                      <a:pt x="15041" y="26502"/>
                    </a:lnTo>
                    <a:lnTo>
                      <a:pt x="15175" y="26452"/>
                    </a:lnTo>
                    <a:cubicBezTo>
                      <a:pt x="30081" y="20979"/>
                      <a:pt x="25357" y="4297"/>
                      <a:pt x="25308" y="4128"/>
                    </a:cubicBezTo>
                    <a:lnTo>
                      <a:pt x="25228" y="3855"/>
                    </a:lnTo>
                    <a:lnTo>
                      <a:pt x="24943" y="3850"/>
                    </a:lnTo>
                    <a:cubicBezTo>
                      <a:pt x="20155" y="3772"/>
                      <a:pt x="16340" y="1030"/>
                      <a:pt x="15283" y="191"/>
                    </a:cubicBezTo>
                    <a:lnTo>
                      <a:pt x="15041"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3" name="Google Shape;413;p5"/>
              <p:cNvSpPr/>
              <p:nvPr/>
            </p:nvSpPr>
            <p:spPr>
              <a:xfrm>
                <a:off x="1914400" y="2925375"/>
                <a:ext cx="177100" cy="174150"/>
              </a:xfrm>
              <a:custGeom>
                <a:rect b="b" l="l" r="r" t="t"/>
                <a:pathLst>
                  <a:path extrusionOk="0" h="6966" w="7084">
                    <a:moveTo>
                      <a:pt x="4036" y="913"/>
                    </a:moveTo>
                    <a:cubicBezTo>
                      <a:pt x="5213" y="913"/>
                      <a:pt x="6168" y="1871"/>
                      <a:pt x="6168" y="3046"/>
                    </a:cubicBezTo>
                    <a:lnTo>
                      <a:pt x="6168" y="3918"/>
                    </a:lnTo>
                    <a:cubicBezTo>
                      <a:pt x="6168" y="5095"/>
                      <a:pt x="5213" y="6052"/>
                      <a:pt x="4036" y="6052"/>
                    </a:cubicBezTo>
                    <a:lnTo>
                      <a:pt x="3049" y="6052"/>
                    </a:lnTo>
                    <a:cubicBezTo>
                      <a:pt x="1872" y="6052"/>
                      <a:pt x="915" y="5095"/>
                      <a:pt x="915" y="3918"/>
                    </a:cubicBezTo>
                    <a:lnTo>
                      <a:pt x="915" y="3046"/>
                    </a:lnTo>
                    <a:cubicBezTo>
                      <a:pt x="915" y="1869"/>
                      <a:pt x="1872" y="913"/>
                      <a:pt x="3049" y="913"/>
                    </a:cubicBezTo>
                    <a:close/>
                    <a:moveTo>
                      <a:pt x="3047" y="1"/>
                    </a:moveTo>
                    <a:cubicBezTo>
                      <a:pt x="1366" y="1"/>
                      <a:pt x="1" y="1366"/>
                      <a:pt x="1" y="3046"/>
                    </a:cubicBezTo>
                    <a:lnTo>
                      <a:pt x="1" y="3918"/>
                    </a:lnTo>
                    <a:cubicBezTo>
                      <a:pt x="1" y="5599"/>
                      <a:pt x="1366" y="6965"/>
                      <a:pt x="3047" y="6965"/>
                    </a:cubicBezTo>
                    <a:lnTo>
                      <a:pt x="4035" y="6965"/>
                    </a:lnTo>
                    <a:cubicBezTo>
                      <a:pt x="5715" y="6965"/>
                      <a:pt x="7083" y="5599"/>
                      <a:pt x="7081" y="3918"/>
                    </a:cubicBezTo>
                    <a:lnTo>
                      <a:pt x="7081" y="3046"/>
                    </a:lnTo>
                    <a:cubicBezTo>
                      <a:pt x="7081" y="1366"/>
                      <a:pt x="5715" y="1"/>
                      <a:pt x="4035" y="1"/>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4" name="Google Shape;414;p5"/>
              <p:cNvSpPr/>
              <p:nvPr/>
            </p:nvSpPr>
            <p:spPr>
              <a:xfrm>
                <a:off x="1874500" y="3025250"/>
                <a:ext cx="256925" cy="257000"/>
              </a:xfrm>
              <a:custGeom>
                <a:rect b="b" l="l" r="r" t="t"/>
                <a:pathLst>
                  <a:path extrusionOk="0" h="10280" w="10277">
                    <a:moveTo>
                      <a:pt x="2987" y="0"/>
                    </a:moveTo>
                    <a:cubicBezTo>
                      <a:pt x="1346" y="0"/>
                      <a:pt x="0" y="1346"/>
                      <a:pt x="0" y="2989"/>
                    </a:cubicBezTo>
                    <a:lnTo>
                      <a:pt x="0" y="7290"/>
                    </a:lnTo>
                    <a:cubicBezTo>
                      <a:pt x="0" y="8934"/>
                      <a:pt x="1344" y="10279"/>
                      <a:pt x="2987" y="10279"/>
                    </a:cubicBezTo>
                    <a:lnTo>
                      <a:pt x="7289" y="10279"/>
                    </a:lnTo>
                    <a:cubicBezTo>
                      <a:pt x="8932" y="10279"/>
                      <a:pt x="10277" y="8934"/>
                      <a:pt x="10277" y="7290"/>
                    </a:cubicBezTo>
                    <a:lnTo>
                      <a:pt x="10277" y="2989"/>
                    </a:lnTo>
                    <a:cubicBezTo>
                      <a:pt x="10277" y="1346"/>
                      <a:pt x="8932" y="0"/>
                      <a:pt x="728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5" name="Google Shape;415;p5"/>
              <p:cNvSpPr/>
              <p:nvPr/>
            </p:nvSpPr>
            <p:spPr>
              <a:xfrm>
                <a:off x="1890650" y="3041425"/>
                <a:ext cx="240775" cy="240825"/>
              </a:xfrm>
              <a:custGeom>
                <a:rect b="b" l="l" r="r" t="t"/>
                <a:pathLst>
                  <a:path extrusionOk="0" h="9633" w="9631">
                    <a:moveTo>
                      <a:pt x="8491" y="0"/>
                    </a:moveTo>
                    <a:cubicBezTo>
                      <a:pt x="8894" y="512"/>
                      <a:pt x="9138" y="1152"/>
                      <a:pt x="9138" y="1849"/>
                    </a:cubicBezTo>
                    <a:lnTo>
                      <a:pt x="9138" y="6150"/>
                    </a:lnTo>
                    <a:cubicBezTo>
                      <a:pt x="9138" y="7794"/>
                      <a:pt x="7792" y="9139"/>
                      <a:pt x="6150" y="9139"/>
                    </a:cubicBezTo>
                    <a:lnTo>
                      <a:pt x="1847" y="9139"/>
                    </a:lnTo>
                    <a:cubicBezTo>
                      <a:pt x="1151" y="9139"/>
                      <a:pt x="509" y="8896"/>
                      <a:pt x="0" y="8492"/>
                    </a:cubicBezTo>
                    <a:lnTo>
                      <a:pt x="0" y="8492"/>
                    </a:lnTo>
                    <a:cubicBezTo>
                      <a:pt x="547" y="9184"/>
                      <a:pt x="1393" y="9632"/>
                      <a:pt x="2339" y="9632"/>
                    </a:cubicBezTo>
                    <a:lnTo>
                      <a:pt x="6640" y="9632"/>
                    </a:lnTo>
                    <a:cubicBezTo>
                      <a:pt x="8284" y="9632"/>
                      <a:pt x="9630" y="8287"/>
                      <a:pt x="9630" y="6643"/>
                    </a:cubicBezTo>
                    <a:lnTo>
                      <a:pt x="9630" y="2342"/>
                    </a:lnTo>
                    <a:cubicBezTo>
                      <a:pt x="9631" y="1396"/>
                      <a:pt x="9182" y="550"/>
                      <a:pt x="8491"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6" name="Google Shape;416;p5"/>
              <p:cNvSpPr/>
              <p:nvPr/>
            </p:nvSpPr>
            <p:spPr>
              <a:xfrm>
                <a:off x="1964400" y="3085750"/>
                <a:ext cx="77125" cy="151975"/>
              </a:xfrm>
              <a:custGeom>
                <a:rect b="b" l="l" r="r" t="t"/>
                <a:pathLst>
                  <a:path extrusionOk="0" h="6079" w="3085">
                    <a:moveTo>
                      <a:pt x="1543" y="1"/>
                    </a:moveTo>
                    <a:cubicBezTo>
                      <a:pt x="691" y="1"/>
                      <a:pt x="1" y="691"/>
                      <a:pt x="1" y="1543"/>
                    </a:cubicBezTo>
                    <a:cubicBezTo>
                      <a:pt x="1" y="2153"/>
                      <a:pt x="359" y="2677"/>
                      <a:pt x="876" y="2927"/>
                    </a:cubicBezTo>
                    <a:lnTo>
                      <a:pt x="110" y="5816"/>
                    </a:lnTo>
                    <a:cubicBezTo>
                      <a:pt x="81" y="5959"/>
                      <a:pt x="177" y="6079"/>
                      <a:pt x="325" y="6079"/>
                    </a:cubicBezTo>
                    <a:lnTo>
                      <a:pt x="2767" y="6079"/>
                    </a:lnTo>
                    <a:cubicBezTo>
                      <a:pt x="2913" y="6079"/>
                      <a:pt x="3010" y="5959"/>
                      <a:pt x="2982" y="5816"/>
                    </a:cubicBezTo>
                    <a:lnTo>
                      <a:pt x="2215" y="2927"/>
                    </a:lnTo>
                    <a:cubicBezTo>
                      <a:pt x="2726" y="2677"/>
                      <a:pt x="3084" y="2153"/>
                      <a:pt x="3084" y="1543"/>
                    </a:cubicBezTo>
                    <a:cubicBezTo>
                      <a:pt x="3084" y="691"/>
                      <a:pt x="2394" y="1"/>
                      <a:pt x="154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7" name="Google Shape;417;p5"/>
              <p:cNvSpPr/>
              <p:nvPr/>
            </p:nvSpPr>
            <p:spPr>
              <a:xfrm>
                <a:off x="1131100" y="3216975"/>
                <a:ext cx="427175" cy="389225"/>
              </a:xfrm>
              <a:custGeom>
                <a:rect b="b" l="l" r="r" t="t"/>
                <a:pathLst>
                  <a:path extrusionOk="0" h="15569" w="17087">
                    <a:moveTo>
                      <a:pt x="8544" y="1765"/>
                    </a:moveTo>
                    <a:cubicBezTo>
                      <a:pt x="10084" y="1765"/>
                      <a:pt x="11625" y="2353"/>
                      <a:pt x="12800" y="3528"/>
                    </a:cubicBezTo>
                    <a:cubicBezTo>
                      <a:pt x="15151" y="5879"/>
                      <a:pt x="15151" y="9690"/>
                      <a:pt x="12800" y="12040"/>
                    </a:cubicBezTo>
                    <a:cubicBezTo>
                      <a:pt x="11624" y="13216"/>
                      <a:pt x="10083" y="13804"/>
                      <a:pt x="8543" y="13804"/>
                    </a:cubicBezTo>
                    <a:cubicBezTo>
                      <a:pt x="7003" y="13804"/>
                      <a:pt x="5462" y="13216"/>
                      <a:pt x="4288" y="12041"/>
                    </a:cubicBezTo>
                    <a:cubicBezTo>
                      <a:pt x="1937" y="9690"/>
                      <a:pt x="1937" y="5879"/>
                      <a:pt x="4288" y="3528"/>
                    </a:cubicBezTo>
                    <a:cubicBezTo>
                      <a:pt x="5463" y="2353"/>
                      <a:pt x="7004" y="1765"/>
                      <a:pt x="8544" y="1765"/>
                    </a:cubicBezTo>
                    <a:close/>
                    <a:moveTo>
                      <a:pt x="8544" y="1"/>
                    </a:moveTo>
                    <a:cubicBezTo>
                      <a:pt x="6552" y="1"/>
                      <a:pt x="4560" y="761"/>
                      <a:pt x="3041" y="2280"/>
                    </a:cubicBezTo>
                    <a:cubicBezTo>
                      <a:pt x="1" y="5320"/>
                      <a:pt x="1" y="10249"/>
                      <a:pt x="3041" y="13289"/>
                    </a:cubicBezTo>
                    <a:cubicBezTo>
                      <a:pt x="4561" y="14809"/>
                      <a:pt x="6553" y="15569"/>
                      <a:pt x="8545" y="15569"/>
                    </a:cubicBezTo>
                    <a:cubicBezTo>
                      <a:pt x="10537" y="15569"/>
                      <a:pt x="12530" y="14809"/>
                      <a:pt x="14049" y="13289"/>
                    </a:cubicBezTo>
                    <a:cubicBezTo>
                      <a:pt x="17087" y="10249"/>
                      <a:pt x="17087" y="5321"/>
                      <a:pt x="14049" y="2282"/>
                    </a:cubicBezTo>
                    <a:cubicBezTo>
                      <a:pt x="12529" y="761"/>
                      <a:pt x="10537" y="1"/>
                      <a:pt x="8544"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8" name="Google Shape;418;p5"/>
              <p:cNvSpPr/>
              <p:nvPr/>
            </p:nvSpPr>
            <p:spPr>
              <a:xfrm>
                <a:off x="1179500" y="3261100"/>
                <a:ext cx="330400" cy="300975"/>
              </a:xfrm>
              <a:custGeom>
                <a:rect b="b" l="l" r="r" t="t"/>
                <a:pathLst>
                  <a:path extrusionOk="0" h="12039" w="13216">
                    <a:moveTo>
                      <a:pt x="6608" y="0"/>
                    </a:moveTo>
                    <a:cubicBezTo>
                      <a:pt x="5068" y="0"/>
                      <a:pt x="3527" y="588"/>
                      <a:pt x="2352" y="1763"/>
                    </a:cubicBezTo>
                    <a:cubicBezTo>
                      <a:pt x="1" y="4114"/>
                      <a:pt x="1" y="7925"/>
                      <a:pt x="2352" y="10276"/>
                    </a:cubicBezTo>
                    <a:cubicBezTo>
                      <a:pt x="3526" y="11451"/>
                      <a:pt x="5067" y="12039"/>
                      <a:pt x="6607" y="12039"/>
                    </a:cubicBezTo>
                    <a:cubicBezTo>
                      <a:pt x="8147" y="12039"/>
                      <a:pt x="9688" y="11451"/>
                      <a:pt x="10864" y="10275"/>
                    </a:cubicBezTo>
                    <a:cubicBezTo>
                      <a:pt x="13215" y="7925"/>
                      <a:pt x="13215" y="4114"/>
                      <a:pt x="10864" y="1763"/>
                    </a:cubicBezTo>
                    <a:cubicBezTo>
                      <a:pt x="9689" y="588"/>
                      <a:pt x="8148" y="0"/>
                      <a:pt x="6608"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19" name="Google Shape;419;p5"/>
              <p:cNvSpPr/>
              <p:nvPr/>
            </p:nvSpPr>
            <p:spPr>
              <a:xfrm>
                <a:off x="1434150" y="3501025"/>
                <a:ext cx="191475" cy="191400"/>
              </a:xfrm>
              <a:custGeom>
                <a:rect b="b" l="l" r="r" t="t"/>
                <a:pathLst>
                  <a:path extrusionOk="0" h="7656" w="7659">
                    <a:moveTo>
                      <a:pt x="1357" y="0"/>
                    </a:moveTo>
                    <a:lnTo>
                      <a:pt x="0" y="1356"/>
                    </a:lnTo>
                    <a:lnTo>
                      <a:pt x="6301" y="7656"/>
                    </a:lnTo>
                    <a:lnTo>
                      <a:pt x="7658" y="6301"/>
                    </a:lnTo>
                    <a:lnTo>
                      <a:pt x="1357" y="0"/>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0" name="Google Shape;420;p5"/>
              <p:cNvSpPr/>
              <p:nvPr/>
            </p:nvSpPr>
            <p:spPr>
              <a:xfrm>
                <a:off x="1557750" y="3624625"/>
                <a:ext cx="67875" cy="67800"/>
              </a:xfrm>
              <a:custGeom>
                <a:rect b="b" l="l" r="r" t="t"/>
                <a:pathLst>
                  <a:path extrusionOk="0" h="2712" w="2715">
                    <a:moveTo>
                      <a:pt x="1357" y="1"/>
                    </a:moveTo>
                    <a:lnTo>
                      <a:pt x="0" y="1357"/>
                    </a:lnTo>
                    <a:lnTo>
                      <a:pt x="1357" y="2712"/>
                    </a:lnTo>
                    <a:lnTo>
                      <a:pt x="2714" y="1357"/>
                    </a:lnTo>
                    <a:lnTo>
                      <a:pt x="1357"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1" name="Google Shape;421;p5"/>
              <p:cNvSpPr/>
              <p:nvPr/>
            </p:nvSpPr>
            <p:spPr>
              <a:xfrm>
                <a:off x="1248675" y="3327200"/>
                <a:ext cx="188775" cy="168725"/>
              </a:xfrm>
              <a:custGeom>
                <a:rect b="b" l="l" r="r" t="t"/>
                <a:pathLst>
                  <a:path extrusionOk="0" h="6749" w="7551">
                    <a:moveTo>
                      <a:pt x="3774" y="0"/>
                    </a:moveTo>
                    <a:cubicBezTo>
                      <a:pt x="3125" y="0"/>
                      <a:pt x="2596" y="527"/>
                      <a:pt x="2596" y="1179"/>
                    </a:cubicBezTo>
                    <a:cubicBezTo>
                      <a:pt x="2596" y="1422"/>
                      <a:pt x="2670" y="1648"/>
                      <a:pt x="2795" y="1836"/>
                    </a:cubicBezTo>
                    <a:cubicBezTo>
                      <a:pt x="2633" y="1964"/>
                      <a:pt x="2485" y="2127"/>
                      <a:pt x="2357" y="2313"/>
                    </a:cubicBezTo>
                    <a:cubicBezTo>
                      <a:pt x="1883" y="2014"/>
                      <a:pt x="1408" y="1717"/>
                      <a:pt x="934" y="1419"/>
                    </a:cubicBezTo>
                    <a:cubicBezTo>
                      <a:pt x="897" y="1396"/>
                      <a:pt x="861" y="1386"/>
                      <a:pt x="826" y="1386"/>
                    </a:cubicBezTo>
                    <a:cubicBezTo>
                      <a:pt x="647" y="1386"/>
                      <a:pt x="530" y="1661"/>
                      <a:pt x="722" y="1782"/>
                    </a:cubicBezTo>
                    <a:cubicBezTo>
                      <a:pt x="1198" y="2080"/>
                      <a:pt x="1673" y="2378"/>
                      <a:pt x="2148" y="2678"/>
                    </a:cubicBezTo>
                    <a:cubicBezTo>
                      <a:pt x="1984" y="3026"/>
                      <a:pt x="1879" y="3434"/>
                      <a:pt x="1860" y="3869"/>
                    </a:cubicBezTo>
                    <a:cubicBezTo>
                      <a:pt x="1331" y="3813"/>
                      <a:pt x="799" y="3758"/>
                      <a:pt x="269" y="3703"/>
                    </a:cubicBezTo>
                    <a:cubicBezTo>
                      <a:pt x="260" y="3702"/>
                      <a:pt x="251" y="3701"/>
                      <a:pt x="243" y="3701"/>
                    </a:cubicBezTo>
                    <a:cubicBezTo>
                      <a:pt x="0" y="3701"/>
                      <a:pt x="10" y="4096"/>
                      <a:pt x="269" y="4122"/>
                    </a:cubicBezTo>
                    <a:cubicBezTo>
                      <a:pt x="802" y="4178"/>
                      <a:pt x="1334" y="4232"/>
                      <a:pt x="1867" y="4288"/>
                    </a:cubicBezTo>
                    <a:cubicBezTo>
                      <a:pt x="1896" y="4666"/>
                      <a:pt x="1988" y="5019"/>
                      <a:pt x="2128" y="5330"/>
                    </a:cubicBezTo>
                    <a:cubicBezTo>
                      <a:pt x="1749" y="5684"/>
                      <a:pt x="1369" y="6039"/>
                      <a:pt x="989" y="6393"/>
                    </a:cubicBezTo>
                    <a:cubicBezTo>
                      <a:pt x="835" y="6538"/>
                      <a:pt x="981" y="6749"/>
                      <a:pt x="1147" y="6749"/>
                    </a:cubicBezTo>
                    <a:cubicBezTo>
                      <a:pt x="1194" y="6749"/>
                      <a:pt x="1243" y="6732"/>
                      <a:pt x="1287" y="6691"/>
                    </a:cubicBezTo>
                    <a:cubicBezTo>
                      <a:pt x="1639" y="6364"/>
                      <a:pt x="1988" y="6036"/>
                      <a:pt x="2338" y="5709"/>
                    </a:cubicBezTo>
                    <a:cubicBezTo>
                      <a:pt x="2689" y="6236"/>
                      <a:pt x="3203" y="6570"/>
                      <a:pt x="3776" y="6570"/>
                    </a:cubicBezTo>
                    <a:cubicBezTo>
                      <a:pt x="4350" y="6570"/>
                      <a:pt x="4862" y="6237"/>
                      <a:pt x="5214" y="5709"/>
                    </a:cubicBezTo>
                    <a:cubicBezTo>
                      <a:pt x="5565" y="6036"/>
                      <a:pt x="5915" y="6364"/>
                      <a:pt x="6265" y="6691"/>
                    </a:cubicBezTo>
                    <a:cubicBezTo>
                      <a:pt x="6309" y="6732"/>
                      <a:pt x="6358" y="6749"/>
                      <a:pt x="6406" y="6749"/>
                    </a:cubicBezTo>
                    <a:cubicBezTo>
                      <a:pt x="6571" y="6749"/>
                      <a:pt x="6717" y="6538"/>
                      <a:pt x="6562" y="6393"/>
                    </a:cubicBezTo>
                    <a:cubicBezTo>
                      <a:pt x="6183" y="6039"/>
                      <a:pt x="5804" y="5684"/>
                      <a:pt x="5424" y="5330"/>
                    </a:cubicBezTo>
                    <a:cubicBezTo>
                      <a:pt x="5563" y="5019"/>
                      <a:pt x="5656" y="4666"/>
                      <a:pt x="5685" y="4288"/>
                    </a:cubicBezTo>
                    <a:cubicBezTo>
                      <a:pt x="6219" y="4232"/>
                      <a:pt x="6751" y="4178"/>
                      <a:pt x="7283" y="4122"/>
                    </a:cubicBezTo>
                    <a:cubicBezTo>
                      <a:pt x="7539" y="4096"/>
                      <a:pt x="7551" y="3701"/>
                      <a:pt x="7306" y="3701"/>
                    </a:cubicBezTo>
                    <a:cubicBezTo>
                      <a:pt x="7298" y="3701"/>
                      <a:pt x="7289" y="3702"/>
                      <a:pt x="7280" y="3703"/>
                    </a:cubicBezTo>
                    <a:cubicBezTo>
                      <a:pt x="6751" y="3758"/>
                      <a:pt x="6219" y="3813"/>
                      <a:pt x="5688" y="3869"/>
                    </a:cubicBezTo>
                    <a:cubicBezTo>
                      <a:pt x="5668" y="3434"/>
                      <a:pt x="5565" y="3026"/>
                      <a:pt x="5400" y="2678"/>
                    </a:cubicBezTo>
                    <a:cubicBezTo>
                      <a:pt x="5875" y="2379"/>
                      <a:pt x="6351" y="2080"/>
                      <a:pt x="6827" y="1782"/>
                    </a:cubicBezTo>
                    <a:cubicBezTo>
                      <a:pt x="7019" y="1661"/>
                      <a:pt x="6900" y="1386"/>
                      <a:pt x="6723" y="1386"/>
                    </a:cubicBezTo>
                    <a:cubicBezTo>
                      <a:pt x="6689" y="1386"/>
                      <a:pt x="6653" y="1396"/>
                      <a:pt x="6616" y="1419"/>
                    </a:cubicBezTo>
                    <a:cubicBezTo>
                      <a:pt x="6142" y="1717"/>
                      <a:pt x="5665" y="2014"/>
                      <a:pt x="5191" y="2313"/>
                    </a:cubicBezTo>
                    <a:cubicBezTo>
                      <a:pt x="5063" y="2127"/>
                      <a:pt x="4916" y="1967"/>
                      <a:pt x="4753" y="1836"/>
                    </a:cubicBezTo>
                    <a:cubicBezTo>
                      <a:pt x="4880" y="1649"/>
                      <a:pt x="4953" y="1422"/>
                      <a:pt x="4953" y="1179"/>
                    </a:cubicBezTo>
                    <a:cubicBezTo>
                      <a:pt x="4953" y="528"/>
                      <a:pt x="4426" y="0"/>
                      <a:pt x="3774"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2" name="Google Shape;422;p5"/>
              <p:cNvSpPr/>
              <p:nvPr/>
            </p:nvSpPr>
            <p:spPr>
              <a:xfrm>
                <a:off x="1119525" y="2607350"/>
                <a:ext cx="450100" cy="343075"/>
              </a:xfrm>
              <a:custGeom>
                <a:rect b="b" l="l" r="r" t="t"/>
                <a:pathLst>
                  <a:path extrusionOk="0" h="13723" w="18004">
                    <a:moveTo>
                      <a:pt x="1033" y="0"/>
                    </a:moveTo>
                    <a:cubicBezTo>
                      <a:pt x="436" y="0"/>
                      <a:pt x="0" y="487"/>
                      <a:pt x="67" y="1082"/>
                    </a:cubicBezTo>
                    <a:lnTo>
                      <a:pt x="1375" y="12641"/>
                    </a:lnTo>
                    <a:cubicBezTo>
                      <a:pt x="1443" y="13237"/>
                      <a:pt x="1988" y="13722"/>
                      <a:pt x="2586" y="13722"/>
                    </a:cubicBezTo>
                    <a:lnTo>
                      <a:pt x="15427" y="13722"/>
                    </a:lnTo>
                    <a:cubicBezTo>
                      <a:pt x="16024" y="13722"/>
                      <a:pt x="16580" y="13237"/>
                      <a:pt x="16660" y="12645"/>
                    </a:cubicBezTo>
                    <a:lnTo>
                      <a:pt x="17924" y="3237"/>
                    </a:lnTo>
                    <a:cubicBezTo>
                      <a:pt x="18004" y="2642"/>
                      <a:pt x="17578" y="2159"/>
                      <a:pt x="16979" y="2159"/>
                    </a:cubicBezTo>
                    <a:lnTo>
                      <a:pt x="10452" y="2159"/>
                    </a:lnTo>
                    <a:cubicBezTo>
                      <a:pt x="9854" y="2159"/>
                      <a:pt x="9363" y="1674"/>
                      <a:pt x="9363" y="1079"/>
                    </a:cubicBezTo>
                    <a:cubicBezTo>
                      <a:pt x="9363" y="486"/>
                      <a:pt x="8874" y="0"/>
                      <a:pt x="8274"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3" name="Google Shape;423;p5"/>
              <p:cNvSpPr/>
              <p:nvPr/>
            </p:nvSpPr>
            <p:spPr>
              <a:xfrm>
                <a:off x="1163900" y="2632725"/>
                <a:ext cx="361075" cy="343375"/>
              </a:xfrm>
              <a:custGeom>
                <a:rect b="b" l="l" r="r" t="t"/>
                <a:pathLst>
                  <a:path extrusionOk="0" h="13735" w="14443">
                    <a:moveTo>
                      <a:pt x="1" y="0"/>
                    </a:moveTo>
                    <a:lnTo>
                      <a:pt x="1" y="13735"/>
                    </a:lnTo>
                    <a:lnTo>
                      <a:pt x="14443" y="13735"/>
                    </a:lnTo>
                    <a:lnTo>
                      <a:pt x="14443" y="0"/>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4" name="Google Shape;424;p5"/>
              <p:cNvSpPr/>
              <p:nvPr/>
            </p:nvSpPr>
            <p:spPr>
              <a:xfrm>
                <a:off x="1119525" y="2650100"/>
                <a:ext cx="450100" cy="343075"/>
              </a:xfrm>
              <a:custGeom>
                <a:rect b="b" l="l" r="r" t="t"/>
                <a:pathLst>
                  <a:path extrusionOk="0" h="13723" w="18004">
                    <a:moveTo>
                      <a:pt x="1033" y="1"/>
                    </a:moveTo>
                    <a:cubicBezTo>
                      <a:pt x="436" y="1"/>
                      <a:pt x="0" y="488"/>
                      <a:pt x="67" y="1082"/>
                    </a:cubicBezTo>
                    <a:lnTo>
                      <a:pt x="1375" y="12641"/>
                    </a:lnTo>
                    <a:cubicBezTo>
                      <a:pt x="1443" y="13237"/>
                      <a:pt x="1988" y="13723"/>
                      <a:pt x="2586" y="13723"/>
                    </a:cubicBezTo>
                    <a:lnTo>
                      <a:pt x="15427" y="13723"/>
                    </a:lnTo>
                    <a:cubicBezTo>
                      <a:pt x="16024" y="13723"/>
                      <a:pt x="16580" y="13237"/>
                      <a:pt x="16660" y="12645"/>
                    </a:cubicBezTo>
                    <a:lnTo>
                      <a:pt x="17924" y="3236"/>
                    </a:lnTo>
                    <a:cubicBezTo>
                      <a:pt x="18004" y="2643"/>
                      <a:pt x="17578" y="2158"/>
                      <a:pt x="16979" y="2158"/>
                    </a:cubicBezTo>
                    <a:lnTo>
                      <a:pt x="10452" y="2158"/>
                    </a:lnTo>
                    <a:cubicBezTo>
                      <a:pt x="9854" y="2158"/>
                      <a:pt x="9363" y="1673"/>
                      <a:pt x="9363" y="1080"/>
                    </a:cubicBezTo>
                    <a:cubicBezTo>
                      <a:pt x="9363" y="486"/>
                      <a:pt x="8874" y="1"/>
                      <a:pt x="8274"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5" name="Google Shape;425;p5"/>
              <p:cNvSpPr/>
              <p:nvPr/>
            </p:nvSpPr>
            <p:spPr>
              <a:xfrm>
                <a:off x="1490925" y="2704050"/>
                <a:ext cx="78700" cy="289125"/>
              </a:xfrm>
              <a:custGeom>
                <a:rect b="b" l="l" r="r" t="t"/>
                <a:pathLst>
                  <a:path extrusionOk="0" h="11565" w="3148">
                    <a:moveTo>
                      <a:pt x="1554" y="0"/>
                    </a:moveTo>
                    <a:cubicBezTo>
                      <a:pt x="2153" y="0"/>
                      <a:pt x="2577" y="485"/>
                      <a:pt x="2498" y="1078"/>
                    </a:cubicBezTo>
                    <a:lnTo>
                      <a:pt x="1233" y="10487"/>
                    </a:lnTo>
                    <a:cubicBezTo>
                      <a:pt x="1154" y="11079"/>
                      <a:pt x="599" y="11565"/>
                      <a:pt x="1" y="11565"/>
                    </a:cubicBezTo>
                    <a:lnTo>
                      <a:pt x="571" y="11565"/>
                    </a:lnTo>
                    <a:cubicBezTo>
                      <a:pt x="1168" y="11565"/>
                      <a:pt x="1724" y="11079"/>
                      <a:pt x="1804" y="10487"/>
                    </a:cubicBezTo>
                    <a:lnTo>
                      <a:pt x="3068" y="1078"/>
                    </a:lnTo>
                    <a:cubicBezTo>
                      <a:pt x="3148" y="485"/>
                      <a:pt x="2723" y="0"/>
                      <a:pt x="2124" y="0"/>
                    </a:cubicBezTo>
                    <a:close/>
                  </a:path>
                </a:pathLst>
              </a:custGeom>
              <a:solidFill>
                <a:srgbClr val="F78A2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6" name="Google Shape;426;p5"/>
              <p:cNvSpPr/>
              <p:nvPr/>
            </p:nvSpPr>
            <p:spPr>
              <a:xfrm>
                <a:off x="1312100" y="2650100"/>
                <a:ext cx="68750" cy="53975"/>
              </a:xfrm>
              <a:custGeom>
                <a:rect b="b" l="l" r="r" t="t"/>
                <a:pathLst>
                  <a:path extrusionOk="0" h="2159" w="2750">
                    <a:moveTo>
                      <a:pt x="1" y="1"/>
                    </a:moveTo>
                    <a:cubicBezTo>
                      <a:pt x="601" y="1"/>
                      <a:pt x="1090" y="486"/>
                      <a:pt x="1090" y="1080"/>
                    </a:cubicBezTo>
                    <a:cubicBezTo>
                      <a:pt x="1090" y="1673"/>
                      <a:pt x="1579" y="2158"/>
                      <a:pt x="2179" y="2158"/>
                    </a:cubicBezTo>
                    <a:lnTo>
                      <a:pt x="2749" y="2158"/>
                    </a:lnTo>
                    <a:cubicBezTo>
                      <a:pt x="2151" y="2158"/>
                      <a:pt x="1660" y="1673"/>
                      <a:pt x="1660" y="1080"/>
                    </a:cubicBezTo>
                    <a:cubicBezTo>
                      <a:pt x="1660" y="486"/>
                      <a:pt x="1171" y="1"/>
                      <a:pt x="571" y="1"/>
                    </a:cubicBezTo>
                    <a:close/>
                  </a:path>
                </a:pathLst>
              </a:custGeom>
              <a:solidFill>
                <a:srgbClr val="F78A2F"/>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7" name="Google Shape;427;p5"/>
              <p:cNvSpPr/>
              <p:nvPr/>
            </p:nvSpPr>
            <p:spPr>
              <a:xfrm>
                <a:off x="1843075" y="3686325"/>
                <a:ext cx="377925" cy="205925"/>
              </a:xfrm>
              <a:custGeom>
                <a:rect b="b" l="l" r="r" t="t"/>
                <a:pathLst>
                  <a:path extrusionOk="0" h="8237" w="15117">
                    <a:moveTo>
                      <a:pt x="1738" y="0"/>
                    </a:moveTo>
                    <a:cubicBezTo>
                      <a:pt x="782" y="0"/>
                      <a:pt x="0" y="782"/>
                      <a:pt x="0" y="1737"/>
                    </a:cubicBezTo>
                    <a:lnTo>
                      <a:pt x="0" y="6500"/>
                    </a:lnTo>
                    <a:cubicBezTo>
                      <a:pt x="0" y="7455"/>
                      <a:pt x="782" y="8237"/>
                      <a:pt x="1738" y="8237"/>
                    </a:cubicBezTo>
                    <a:lnTo>
                      <a:pt x="13379" y="8237"/>
                    </a:lnTo>
                    <a:cubicBezTo>
                      <a:pt x="14333" y="8237"/>
                      <a:pt x="15116" y="7455"/>
                      <a:pt x="15116" y="6500"/>
                    </a:cubicBezTo>
                    <a:lnTo>
                      <a:pt x="15116" y="1737"/>
                    </a:lnTo>
                    <a:cubicBezTo>
                      <a:pt x="15116" y="782"/>
                      <a:pt x="14335" y="0"/>
                      <a:pt x="13379"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8" name="Google Shape;428;p5"/>
              <p:cNvSpPr/>
              <p:nvPr/>
            </p:nvSpPr>
            <p:spPr>
              <a:xfrm>
                <a:off x="1843000" y="3797900"/>
                <a:ext cx="378000" cy="45300"/>
              </a:xfrm>
              <a:custGeom>
                <a:rect b="b" l="l" r="r" t="t"/>
                <a:pathLst>
                  <a:path extrusionOk="0" h="1812" w="15120">
                    <a:moveTo>
                      <a:pt x="1" y="1"/>
                    </a:moveTo>
                    <a:lnTo>
                      <a:pt x="1" y="1811"/>
                    </a:lnTo>
                    <a:lnTo>
                      <a:pt x="15119" y="1811"/>
                    </a:lnTo>
                    <a:lnTo>
                      <a:pt x="15119"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29" name="Google Shape;429;p5"/>
              <p:cNvSpPr/>
              <p:nvPr/>
            </p:nvSpPr>
            <p:spPr>
              <a:xfrm>
                <a:off x="2088100" y="3720550"/>
                <a:ext cx="94425" cy="41850"/>
              </a:xfrm>
              <a:custGeom>
                <a:rect b="b" l="l" r="r" t="t"/>
                <a:pathLst>
                  <a:path extrusionOk="0" h="1674" w="3777">
                    <a:moveTo>
                      <a:pt x="836" y="1"/>
                    </a:moveTo>
                    <a:cubicBezTo>
                      <a:pt x="375" y="1"/>
                      <a:pt x="1" y="375"/>
                      <a:pt x="1" y="836"/>
                    </a:cubicBezTo>
                    <a:cubicBezTo>
                      <a:pt x="1" y="1300"/>
                      <a:pt x="373" y="1674"/>
                      <a:pt x="836" y="1674"/>
                    </a:cubicBezTo>
                    <a:lnTo>
                      <a:pt x="2938" y="1674"/>
                    </a:lnTo>
                    <a:cubicBezTo>
                      <a:pt x="3402" y="1674"/>
                      <a:pt x="3776" y="1300"/>
                      <a:pt x="3776" y="836"/>
                    </a:cubicBezTo>
                    <a:cubicBezTo>
                      <a:pt x="3776" y="375"/>
                      <a:pt x="3402" y="1"/>
                      <a:pt x="2938" y="1"/>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0" name="Google Shape;430;p5"/>
              <p:cNvSpPr/>
              <p:nvPr/>
            </p:nvSpPr>
            <p:spPr>
              <a:xfrm>
                <a:off x="2123850" y="3720550"/>
                <a:ext cx="58700" cy="41850"/>
              </a:xfrm>
              <a:custGeom>
                <a:rect b="b" l="l" r="r" t="t"/>
                <a:pathLst>
                  <a:path extrusionOk="0" h="1674" w="2348">
                    <a:moveTo>
                      <a:pt x="800" y="1"/>
                    </a:moveTo>
                    <a:lnTo>
                      <a:pt x="0" y="1674"/>
                    </a:lnTo>
                    <a:lnTo>
                      <a:pt x="1511" y="1674"/>
                    </a:lnTo>
                    <a:cubicBezTo>
                      <a:pt x="1973" y="1674"/>
                      <a:pt x="2348" y="1300"/>
                      <a:pt x="2348" y="836"/>
                    </a:cubicBezTo>
                    <a:cubicBezTo>
                      <a:pt x="2346" y="375"/>
                      <a:pt x="1972" y="1"/>
                      <a:pt x="1511" y="1"/>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1" name="Google Shape;431;p5"/>
              <p:cNvSpPr/>
              <p:nvPr/>
            </p:nvSpPr>
            <p:spPr>
              <a:xfrm>
                <a:off x="1889925" y="3733300"/>
                <a:ext cx="120125" cy="8175"/>
              </a:xfrm>
              <a:custGeom>
                <a:rect b="b" l="l" r="r" t="t"/>
                <a:pathLst>
                  <a:path extrusionOk="0" h="327" w="4805">
                    <a:moveTo>
                      <a:pt x="1" y="1"/>
                    </a:moveTo>
                    <a:lnTo>
                      <a:pt x="1" y="326"/>
                    </a:lnTo>
                    <a:lnTo>
                      <a:pt x="4804" y="326"/>
                    </a:lnTo>
                    <a:lnTo>
                      <a:pt x="4804"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2" name="Google Shape;432;p5"/>
              <p:cNvSpPr/>
              <p:nvPr/>
            </p:nvSpPr>
            <p:spPr>
              <a:xfrm>
                <a:off x="1889925" y="3756300"/>
                <a:ext cx="165725" cy="8150"/>
              </a:xfrm>
              <a:custGeom>
                <a:rect b="b" l="l" r="r" t="t"/>
                <a:pathLst>
                  <a:path extrusionOk="0" h="326" w="6629">
                    <a:moveTo>
                      <a:pt x="1" y="1"/>
                    </a:moveTo>
                    <a:lnTo>
                      <a:pt x="1" y="326"/>
                    </a:lnTo>
                    <a:lnTo>
                      <a:pt x="6628" y="326"/>
                    </a:lnTo>
                    <a:lnTo>
                      <a:pt x="6628" y="1"/>
                    </a:ln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433" name="Google Shape;433;p5"/>
            <p:cNvSpPr/>
            <p:nvPr/>
          </p:nvSpPr>
          <p:spPr>
            <a:xfrm>
              <a:off x="719988" y="4453731"/>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4" name="Google Shape;434;p5"/>
            <p:cNvSpPr/>
            <p:nvPr/>
          </p:nvSpPr>
          <p:spPr>
            <a:xfrm>
              <a:off x="1101817" y="415722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5" name="Google Shape;435;p5"/>
            <p:cNvSpPr/>
            <p:nvPr/>
          </p:nvSpPr>
          <p:spPr>
            <a:xfrm>
              <a:off x="816779" y="3969852"/>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6" name="Google Shape;436;p5"/>
            <p:cNvSpPr/>
            <p:nvPr/>
          </p:nvSpPr>
          <p:spPr>
            <a:xfrm>
              <a:off x="2720802" y="310002"/>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7" name="Google Shape;437;p5"/>
            <p:cNvSpPr/>
            <p:nvPr/>
          </p:nvSpPr>
          <p:spPr>
            <a:xfrm>
              <a:off x="2499363" y="765978"/>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38" name="Google Shape;438;p5"/>
            <p:cNvSpPr/>
            <p:nvPr/>
          </p:nvSpPr>
          <p:spPr>
            <a:xfrm>
              <a:off x="2817612" y="986278"/>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sp>
        <p:nvSpPr>
          <p:cNvPr id="439" name="Google Shape;439;p5"/>
          <p:cNvSpPr txBox="1"/>
          <p:nvPr>
            <p:ph idx="1" type="subTitle"/>
          </p:nvPr>
        </p:nvSpPr>
        <p:spPr>
          <a:xfrm>
            <a:off x="4097075" y="693249"/>
            <a:ext cx="6960000" cy="574800"/>
          </a:xfrm>
          <a:prstGeom prst="rect">
            <a:avLst/>
          </a:prstGeom>
          <a:noFill/>
          <a:ln>
            <a:noFill/>
          </a:ln>
        </p:spPr>
        <p:txBody>
          <a:bodyPr anchorCtr="0" anchor="t" bIns="91425" lIns="91425" spcFirstLastPara="1" rIns="91425" wrap="square" tIns="91425">
            <a:noAutofit/>
          </a:bodyPr>
          <a:lstStyle/>
          <a:p>
            <a:pPr indent="-317500" lvl="0" marL="457200" rtl="0" algn="ctr">
              <a:lnSpc>
                <a:spcPct val="100000"/>
              </a:lnSpc>
              <a:spcBef>
                <a:spcPts val="0"/>
              </a:spcBef>
              <a:spcAft>
                <a:spcPts val="0"/>
              </a:spcAft>
              <a:buClr>
                <a:schemeClr val="dk1"/>
              </a:buClr>
              <a:buSzPts val="1800"/>
              <a:buFont typeface="Montserrat Medium"/>
              <a:buNone/>
            </a:pPr>
            <a:r>
              <a:rPr lang="en-US" sz="2667"/>
              <a:t>Tính chất: </a:t>
            </a:r>
            <a:endParaRPr/>
          </a:p>
        </p:txBody>
      </p:sp>
      <p:sp>
        <p:nvSpPr>
          <p:cNvPr id="440" name="Google Shape;440;p5"/>
          <p:cNvSpPr txBox="1"/>
          <p:nvPr/>
        </p:nvSpPr>
        <p:spPr>
          <a:xfrm>
            <a:off x="2838100" y="1373100"/>
            <a:ext cx="9201600" cy="5071500"/>
          </a:xfrm>
          <a:prstGeom prst="rect">
            <a:avLst/>
          </a:prstGeom>
          <a:noFill/>
          <a:ln>
            <a:noFill/>
          </a:ln>
        </p:spPr>
        <p:txBody>
          <a:bodyPr anchorCtr="0" anchor="t" bIns="121900" lIns="121900" spcFirstLastPara="1" rIns="121900" wrap="square" tIns="121900">
            <a:noAutofit/>
          </a:bodyPr>
          <a:lstStyle/>
          <a:p>
            <a:pPr indent="-317500" lvl="0" marL="1219170" marR="0" rtl="0" algn="l">
              <a:lnSpc>
                <a:spcPct val="100000"/>
              </a:lnSpc>
              <a:spcBef>
                <a:spcPts val="1867"/>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Hoàn chỉnh (Complete): không được thiếu sót bất kỳ thông tin nào cần thiết để phát triển hệ thống.</a:t>
            </a:r>
            <a:endParaRPr/>
          </a:p>
          <a:p>
            <a:pPr indent="-317500" lvl="0" marL="1219170" marR="0" rtl="0" algn="l">
              <a:lnSpc>
                <a:spcPct val="100000"/>
              </a:lnSpc>
              <a:spcBef>
                <a:spcPts val="0"/>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Nhất quán (Consistent): Không có mâu thuẫn giữa các yêu cầu.</a:t>
            </a:r>
            <a:endParaRPr/>
          </a:p>
          <a:p>
            <a:pPr indent="-317500" lvl="0" marL="1219170" marR="0" rtl="0" algn="l">
              <a:lnSpc>
                <a:spcPct val="100000"/>
              </a:lnSpc>
              <a:spcBef>
                <a:spcPts val="0"/>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Có thể kiểm chứng (Verifiable): Có thể kiểm tra và đánh giá được yêu cầu thông qua thử nghiệm hoặc kiểm chứng.</a:t>
            </a:r>
            <a:endParaRPr/>
          </a:p>
          <a:p>
            <a:pPr indent="-317500" lvl="0" marL="1219170" marR="0" rtl="0" algn="l">
              <a:lnSpc>
                <a:spcPct val="100000"/>
              </a:lnSpc>
              <a:spcBef>
                <a:spcPts val="0"/>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Dễ hiểu (Understandable): Yêu cầu phải rõ ràng, không mơ hồ và dễ hiểu đối với các bên liên quan.</a:t>
            </a:r>
            <a:endParaRPr/>
          </a:p>
          <a:p>
            <a:pPr indent="-317500" lvl="0" marL="1219170" marR="0" rtl="0" algn="l">
              <a:lnSpc>
                <a:spcPct val="100000"/>
              </a:lnSpc>
              <a:spcBef>
                <a:spcPts val="0"/>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Có thể truy vết (Traceable): có thể được truy vết đến nguồn gốc của nó .</a:t>
            </a:r>
            <a:endParaRPr/>
          </a:p>
          <a:p>
            <a:pPr indent="-317500" lvl="0" marL="1219170" marR="0" rtl="0" algn="l">
              <a:lnSpc>
                <a:spcPct val="100000"/>
              </a:lnSpc>
              <a:spcBef>
                <a:spcPts val="0"/>
              </a:spcBef>
              <a:spcAft>
                <a:spcPts val="0"/>
              </a:spcAft>
              <a:buClr>
                <a:schemeClr val="dk1"/>
              </a:buClr>
              <a:buSzPts val="1800"/>
              <a:buFont typeface="Arial"/>
              <a:buChar char="•"/>
            </a:pPr>
            <a:r>
              <a:rPr b="0" i="0" lang="en-US" sz="2533" u="none" cap="none" strike="noStrike">
                <a:solidFill>
                  <a:srgbClr val="1B1B1B"/>
                </a:solidFill>
                <a:latin typeface="Times New Roman"/>
                <a:ea typeface="Times New Roman"/>
                <a:cs typeface="Times New Roman"/>
                <a:sym typeface="Times New Roman"/>
              </a:rPr>
              <a:t>Khả thi (Feasible): Yêu cầu có thể được thực hiện với công nghệ, nguồn lực và ngân sách hiện có</a:t>
            </a:r>
            <a:endParaRPr/>
          </a:p>
          <a:p>
            <a:pPr indent="-317500" lvl="0" marL="457200" marR="0" rtl="0" algn="ctr">
              <a:lnSpc>
                <a:spcPct val="100000"/>
              </a:lnSpc>
              <a:spcBef>
                <a:spcPts val="0"/>
              </a:spcBef>
              <a:spcAft>
                <a:spcPts val="0"/>
              </a:spcAft>
              <a:buClr>
                <a:schemeClr val="dk1"/>
              </a:buClr>
              <a:buSzPts val="1800"/>
              <a:buFont typeface="Montserrat Medium"/>
              <a:buNone/>
            </a:pPr>
            <a:r>
              <a:t/>
            </a:r>
            <a:endParaRPr b="0" i="0" sz="2133" u="none" cap="none" strike="noStrike">
              <a:solidFill>
                <a:schemeClr val="dk1"/>
              </a:solidFill>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grpSp>
        <p:nvGrpSpPr>
          <p:cNvPr id="445" name="Google Shape;445;p6"/>
          <p:cNvGrpSpPr/>
          <p:nvPr/>
        </p:nvGrpSpPr>
        <p:grpSpPr>
          <a:xfrm>
            <a:off x="-2153578" y="2115661"/>
            <a:ext cx="6160995" cy="4742339"/>
            <a:chOff x="5527089" y="1579815"/>
            <a:chExt cx="4620746" cy="3556754"/>
          </a:xfrm>
        </p:grpSpPr>
        <p:sp>
          <p:nvSpPr>
            <p:cNvPr id="446" name="Google Shape;446;p6"/>
            <p:cNvSpPr/>
            <p:nvPr/>
          </p:nvSpPr>
          <p:spPr>
            <a:xfrm>
              <a:off x="6239778" y="2099076"/>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7" name="Google Shape;447;p6"/>
            <p:cNvSpPr/>
            <p:nvPr/>
          </p:nvSpPr>
          <p:spPr>
            <a:xfrm>
              <a:off x="9124311" y="41128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8" name="Google Shape;448;p6"/>
            <p:cNvSpPr/>
            <p:nvPr/>
          </p:nvSpPr>
          <p:spPr>
            <a:xfrm flipH="1">
              <a:off x="9407991" y="180171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49" name="Google Shape;449;p6"/>
            <p:cNvSpPr/>
            <p:nvPr/>
          </p:nvSpPr>
          <p:spPr>
            <a:xfrm flipH="1">
              <a:off x="9111945" y="157981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0" name="Google Shape;450;p6"/>
            <p:cNvSpPr/>
            <p:nvPr/>
          </p:nvSpPr>
          <p:spPr>
            <a:xfrm flipH="1">
              <a:off x="8924714" y="189792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1" name="Google Shape;451;p6"/>
            <p:cNvSpPr/>
            <p:nvPr/>
          </p:nvSpPr>
          <p:spPr>
            <a:xfrm>
              <a:off x="5527089" y="39252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2" name="Google Shape;452;p6"/>
            <p:cNvSpPr/>
            <p:nvPr/>
          </p:nvSpPr>
          <p:spPr>
            <a:xfrm>
              <a:off x="5983525" y="43066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3" name="Google Shape;453;p6"/>
            <p:cNvSpPr/>
            <p:nvPr/>
          </p:nvSpPr>
          <p:spPr>
            <a:xfrm>
              <a:off x="6203967" y="40214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454" name="Google Shape;454;p6"/>
            <p:cNvGrpSpPr/>
            <p:nvPr/>
          </p:nvGrpSpPr>
          <p:grpSpPr>
            <a:xfrm>
              <a:off x="6419268" y="2175276"/>
              <a:ext cx="3428122" cy="2427847"/>
              <a:chOff x="6419268" y="2175276"/>
              <a:chExt cx="3428122" cy="2427847"/>
            </a:xfrm>
          </p:grpSpPr>
          <p:sp>
            <p:nvSpPr>
              <p:cNvPr id="455" name="Google Shape;455;p6"/>
              <p:cNvSpPr/>
              <p:nvPr/>
            </p:nvSpPr>
            <p:spPr>
              <a:xfrm>
                <a:off x="6825596" y="2683536"/>
                <a:ext cx="2463278" cy="1555605"/>
              </a:xfrm>
              <a:custGeom>
                <a:rect b="b" l="l" r="r" t="t"/>
                <a:pathLst>
                  <a:path extrusionOk="0" h="69138" w="109479">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6" name="Google Shape;456;p6"/>
              <p:cNvSpPr/>
              <p:nvPr/>
            </p:nvSpPr>
            <p:spPr>
              <a:xfrm>
                <a:off x="6825528" y="3851398"/>
                <a:ext cx="2463323" cy="387765"/>
              </a:xfrm>
              <a:custGeom>
                <a:rect b="b" l="l" r="r" t="t"/>
                <a:pathLst>
                  <a:path extrusionOk="0" h="17234" w="109481">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7" name="Google Shape;457;p6"/>
              <p:cNvSpPr/>
              <p:nvPr/>
            </p:nvSpPr>
            <p:spPr>
              <a:xfrm>
                <a:off x="6889901" y="2748696"/>
                <a:ext cx="2334645" cy="1046768"/>
              </a:xfrm>
              <a:custGeom>
                <a:rect b="b" l="l" r="r" t="t"/>
                <a:pathLst>
                  <a:path extrusionOk="0" h="46523" w="103762">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8" name="Google Shape;458;p6"/>
              <p:cNvSpPr/>
              <p:nvPr/>
            </p:nvSpPr>
            <p:spPr>
              <a:xfrm>
                <a:off x="7451928" y="4474648"/>
                <a:ext cx="1210613" cy="63945"/>
              </a:xfrm>
              <a:custGeom>
                <a:rect b="b" l="l" r="r" t="t"/>
                <a:pathLst>
                  <a:path extrusionOk="0" h="2842" w="53805">
                    <a:moveTo>
                      <a:pt x="1" y="1"/>
                    </a:moveTo>
                    <a:lnTo>
                      <a:pt x="1" y="2841"/>
                    </a:lnTo>
                    <a:lnTo>
                      <a:pt x="53805" y="2841"/>
                    </a:lnTo>
                    <a:lnTo>
                      <a:pt x="5380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59" name="Google Shape;459;p6"/>
              <p:cNvSpPr/>
              <p:nvPr/>
            </p:nvSpPr>
            <p:spPr>
              <a:xfrm>
                <a:off x="7609743" y="4239118"/>
                <a:ext cx="894960" cy="235553"/>
              </a:xfrm>
              <a:custGeom>
                <a:rect b="b" l="l" r="r" t="t"/>
                <a:pathLst>
                  <a:path extrusionOk="0" h="10469" w="39776">
                    <a:moveTo>
                      <a:pt x="0" y="0"/>
                    </a:moveTo>
                    <a:lnTo>
                      <a:pt x="0" y="10469"/>
                    </a:lnTo>
                    <a:lnTo>
                      <a:pt x="39776" y="10469"/>
                    </a:lnTo>
                    <a:lnTo>
                      <a:pt x="3977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0" name="Google Shape;460;p6"/>
              <p:cNvSpPr/>
              <p:nvPr/>
            </p:nvSpPr>
            <p:spPr>
              <a:xfrm>
                <a:off x="7609743" y="4239118"/>
                <a:ext cx="894960" cy="135675"/>
              </a:xfrm>
              <a:custGeom>
                <a:rect b="b" l="l" r="r" t="t"/>
                <a:pathLst>
                  <a:path extrusionOk="0" h="6030" w="39776">
                    <a:moveTo>
                      <a:pt x="0" y="0"/>
                    </a:moveTo>
                    <a:lnTo>
                      <a:pt x="0" y="1945"/>
                    </a:lnTo>
                    <a:lnTo>
                      <a:pt x="39776" y="6030"/>
                    </a:lnTo>
                    <a:lnTo>
                      <a:pt x="3977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1" name="Google Shape;461;p6"/>
              <p:cNvSpPr/>
              <p:nvPr/>
            </p:nvSpPr>
            <p:spPr>
              <a:xfrm>
                <a:off x="8869338" y="3487056"/>
                <a:ext cx="978052" cy="558180"/>
              </a:xfrm>
              <a:custGeom>
                <a:rect b="b" l="l" r="r" t="t"/>
                <a:pathLst>
                  <a:path extrusionOk="0" h="24808" w="43469">
                    <a:moveTo>
                      <a:pt x="0" y="1"/>
                    </a:moveTo>
                    <a:lnTo>
                      <a:pt x="0" y="24808"/>
                    </a:lnTo>
                    <a:lnTo>
                      <a:pt x="43469" y="24808"/>
                    </a:lnTo>
                    <a:lnTo>
                      <a:pt x="43469"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2" name="Google Shape;462;p6"/>
              <p:cNvSpPr/>
              <p:nvPr/>
            </p:nvSpPr>
            <p:spPr>
              <a:xfrm>
                <a:off x="8869338" y="3487056"/>
                <a:ext cx="978052" cy="81225"/>
              </a:xfrm>
              <a:custGeom>
                <a:rect b="b" l="l" r="r" t="t"/>
                <a:pathLst>
                  <a:path extrusionOk="0" h="3610" w="43469">
                    <a:moveTo>
                      <a:pt x="0" y="1"/>
                    </a:moveTo>
                    <a:lnTo>
                      <a:pt x="0" y="3609"/>
                    </a:lnTo>
                    <a:lnTo>
                      <a:pt x="43469" y="3609"/>
                    </a:lnTo>
                    <a:lnTo>
                      <a:pt x="43469"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3" name="Google Shape;463;p6"/>
              <p:cNvSpPr/>
              <p:nvPr/>
            </p:nvSpPr>
            <p:spPr>
              <a:xfrm>
                <a:off x="8898588" y="3514956"/>
                <a:ext cx="23445" cy="23468"/>
              </a:xfrm>
              <a:custGeom>
                <a:rect b="b" l="l" r="r" t="t"/>
                <a:pathLst>
                  <a:path extrusionOk="0" h="1043" w="1042">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4" name="Google Shape;464;p6"/>
              <p:cNvSpPr/>
              <p:nvPr/>
            </p:nvSpPr>
            <p:spPr>
              <a:xfrm>
                <a:off x="8942643" y="3514956"/>
                <a:ext cx="23490" cy="23468"/>
              </a:xfrm>
              <a:custGeom>
                <a:rect b="b" l="l" r="r" t="t"/>
                <a:pathLst>
                  <a:path extrusionOk="0" h="1043" w="1044">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5" name="Google Shape;465;p6"/>
              <p:cNvSpPr/>
              <p:nvPr/>
            </p:nvSpPr>
            <p:spPr>
              <a:xfrm>
                <a:off x="8986788" y="3514956"/>
                <a:ext cx="23445" cy="23468"/>
              </a:xfrm>
              <a:custGeom>
                <a:rect b="b" l="l" r="r" t="t"/>
                <a:pathLst>
                  <a:path extrusionOk="0" h="1043" w="1042">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6" name="Google Shape;466;p6"/>
              <p:cNvSpPr/>
              <p:nvPr/>
            </p:nvSpPr>
            <p:spPr>
              <a:xfrm>
                <a:off x="8967528" y="3662691"/>
                <a:ext cx="269280" cy="269257"/>
              </a:xfrm>
              <a:custGeom>
                <a:rect b="b" l="l" r="r" t="t"/>
                <a:pathLst>
                  <a:path extrusionOk="0" h="11967" w="11968">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7" name="Google Shape;467;p6"/>
              <p:cNvSpPr/>
              <p:nvPr/>
            </p:nvSpPr>
            <p:spPr>
              <a:xfrm>
                <a:off x="9068868" y="3731698"/>
                <a:ext cx="66600" cy="131175"/>
              </a:xfrm>
              <a:custGeom>
                <a:rect b="b" l="l" r="r" t="t"/>
                <a:pathLst>
                  <a:path extrusionOk="0" h="5830" w="296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8" name="Google Shape;468;p6"/>
              <p:cNvSpPr/>
              <p:nvPr/>
            </p:nvSpPr>
            <p:spPr>
              <a:xfrm>
                <a:off x="9312633" y="3654186"/>
                <a:ext cx="239850" cy="16672"/>
              </a:xfrm>
              <a:custGeom>
                <a:rect b="b" l="l" r="r" t="t"/>
                <a:pathLst>
                  <a:path extrusionOk="0" h="741" w="10660">
                    <a:moveTo>
                      <a:pt x="0" y="1"/>
                    </a:moveTo>
                    <a:lnTo>
                      <a:pt x="0" y="741"/>
                    </a:lnTo>
                    <a:lnTo>
                      <a:pt x="10659" y="741"/>
                    </a:lnTo>
                    <a:lnTo>
                      <a:pt x="10659"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69" name="Google Shape;469;p6"/>
              <p:cNvSpPr/>
              <p:nvPr/>
            </p:nvSpPr>
            <p:spPr>
              <a:xfrm>
                <a:off x="9312633" y="3698331"/>
                <a:ext cx="432810" cy="16605"/>
              </a:xfrm>
              <a:custGeom>
                <a:rect b="b" l="l" r="r" t="t"/>
                <a:pathLst>
                  <a:path extrusionOk="0" h="738" w="19236">
                    <a:moveTo>
                      <a:pt x="0" y="0"/>
                    </a:moveTo>
                    <a:lnTo>
                      <a:pt x="0" y="738"/>
                    </a:lnTo>
                    <a:lnTo>
                      <a:pt x="19235" y="738"/>
                    </a:lnTo>
                    <a:lnTo>
                      <a:pt x="192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0" name="Google Shape;470;p6"/>
              <p:cNvSpPr/>
              <p:nvPr/>
            </p:nvSpPr>
            <p:spPr>
              <a:xfrm>
                <a:off x="9312633" y="3758451"/>
                <a:ext cx="432855" cy="92857"/>
              </a:xfrm>
              <a:custGeom>
                <a:rect b="b" l="l" r="r" t="t"/>
                <a:pathLst>
                  <a:path extrusionOk="0" h="4127" w="19238">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1" name="Google Shape;471;p6"/>
              <p:cNvSpPr/>
              <p:nvPr/>
            </p:nvSpPr>
            <p:spPr>
              <a:xfrm>
                <a:off x="9411183" y="3797263"/>
                <a:ext cx="15210" cy="15188"/>
              </a:xfrm>
              <a:custGeom>
                <a:rect b="b" l="l" r="r" t="t"/>
                <a:pathLst>
                  <a:path extrusionOk="0" h="675" w="676">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2" name="Google Shape;472;p6"/>
              <p:cNvSpPr/>
              <p:nvPr/>
            </p:nvSpPr>
            <p:spPr>
              <a:xfrm>
                <a:off x="9455283" y="3797263"/>
                <a:ext cx="15188" cy="15188"/>
              </a:xfrm>
              <a:custGeom>
                <a:rect b="b" l="l" r="r" t="t"/>
                <a:pathLst>
                  <a:path extrusionOk="0" h="675" w="675">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3" name="Google Shape;473;p6"/>
              <p:cNvSpPr/>
              <p:nvPr/>
            </p:nvSpPr>
            <p:spPr>
              <a:xfrm>
                <a:off x="9499406" y="3797263"/>
                <a:ext cx="15210" cy="15188"/>
              </a:xfrm>
              <a:custGeom>
                <a:rect b="b" l="l" r="r" t="t"/>
                <a:pathLst>
                  <a:path extrusionOk="0" h="675" w="676">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4" name="Google Shape;474;p6"/>
              <p:cNvSpPr/>
              <p:nvPr/>
            </p:nvSpPr>
            <p:spPr>
              <a:xfrm>
                <a:off x="9543528" y="3797263"/>
                <a:ext cx="15165" cy="15188"/>
              </a:xfrm>
              <a:custGeom>
                <a:rect b="b" l="l" r="r" t="t"/>
                <a:pathLst>
                  <a:path extrusionOk="0" h="675" w="674">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5" name="Google Shape;475;p6"/>
              <p:cNvSpPr/>
              <p:nvPr/>
            </p:nvSpPr>
            <p:spPr>
              <a:xfrm>
                <a:off x="9587606" y="3797263"/>
                <a:ext cx="15210" cy="15188"/>
              </a:xfrm>
              <a:custGeom>
                <a:rect b="b" l="l" r="r" t="t"/>
                <a:pathLst>
                  <a:path extrusionOk="0" h="675" w="676">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6" name="Google Shape;476;p6"/>
              <p:cNvSpPr/>
              <p:nvPr/>
            </p:nvSpPr>
            <p:spPr>
              <a:xfrm>
                <a:off x="9631728" y="3797263"/>
                <a:ext cx="15188" cy="15188"/>
              </a:xfrm>
              <a:custGeom>
                <a:rect b="b" l="l" r="r" t="t"/>
                <a:pathLst>
                  <a:path extrusionOk="0" h="675" w="675">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7" name="Google Shape;477;p6"/>
              <p:cNvSpPr/>
              <p:nvPr/>
            </p:nvSpPr>
            <p:spPr>
              <a:xfrm>
                <a:off x="9312633" y="3899548"/>
                <a:ext cx="203220" cy="60907"/>
              </a:xfrm>
              <a:custGeom>
                <a:rect b="b" l="l" r="r" t="t"/>
                <a:pathLst>
                  <a:path extrusionOk="0" h="2707" w="9032">
                    <a:moveTo>
                      <a:pt x="0" y="1"/>
                    </a:moveTo>
                    <a:lnTo>
                      <a:pt x="0" y="2707"/>
                    </a:lnTo>
                    <a:lnTo>
                      <a:pt x="9031" y="2707"/>
                    </a:lnTo>
                    <a:lnTo>
                      <a:pt x="903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8" name="Google Shape;478;p6"/>
              <p:cNvSpPr/>
              <p:nvPr/>
            </p:nvSpPr>
            <p:spPr>
              <a:xfrm>
                <a:off x="9339161" y="3921666"/>
                <a:ext cx="150165" cy="16650"/>
              </a:xfrm>
              <a:custGeom>
                <a:rect b="b" l="l" r="r" t="t"/>
                <a:pathLst>
                  <a:path extrusionOk="0" h="740" w="6674">
                    <a:moveTo>
                      <a:pt x="1" y="1"/>
                    </a:moveTo>
                    <a:lnTo>
                      <a:pt x="1" y="739"/>
                    </a:lnTo>
                    <a:lnTo>
                      <a:pt x="6674" y="739"/>
                    </a:lnTo>
                    <a:lnTo>
                      <a:pt x="6674"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79" name="Google Shape;479;p6"/>
              <p:cNvSpPr/>
              <p:nvPr/>
            </p:nvSpPr>
            <p:spPr>
              <a:xfrm>
                <a:off x="9034466" y="2311926"/>
                <a:ext cx="609682" cy="690503"/>
              </a:xfrm>
              <a:custGeom>
                <a:rect b="b" l="l" r="r" t="t"/>
                <a:pathLst>
                  <a:path extrusionOk="0" h="30689" w="27097">
                    <a:moveTo>
                      <a:pt x="1" y="1"/>
                    </a:moveTo>
                    <a:lnTo>
                      <a:pt x="1" y="30688"/>
                    </a:lnTo>
                    <a:lnTo>
                      <a:pt x="27097" y="30688"/>
                    </a:lnTo>
                    <a:lnTo>
                      <a:pt x="27097" y="6594"/>
                    </a:lnTo>
                    <a:lnTo>
                      <a:pt x="20996"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0" name="Google Shape;480;p6"/>
              <p:cNvSpPr/>
              <p:nvPr/>
            </p:nvSpPr>
            <p:spPr>
              <a:xfrm>
                <a:off x="9506876" y="2311926"/>
                <a:ext cx="137273" cy="148365"/>
              </a:xfrm>
              <a:custGeom>
                <a:rect b="b" l="l" r="r" t="t"/>
                <a:pathLst>
                  <a:path extrusionOk="0" h="6594" w="6101">
                    <a:moveTo>
                      <a:pt x="0" y="1"/>
                    </a:moveTo>
                    <a:lnTo>
                      <a:pt x="0" y="6594"/>
                    </a:lnTo>
                    <a:lnTo>
                      <a:pt x="6101" y="6594"/>
                    </a:lnTo>
                    <a:lnTo>
                      <a:pt x="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1" name="Google Shape;481;p6"/>
              <p:cNvSpPr/>
              <p:nvPr/>
            </p:nvSpPr>
            <p:spPr>
              <a:xfrm>
                <a:off x="9100728" y="2413468"/>
                <a:ext cx="342293" cy="19417"/>
              </a:xfrm>
              <a:custGeom>
                <a:rect b="b" l="l" r="r" t="t"/>
                <a:pathLst>
                  <a:path extrusionOk="0" h="863" w="15213">
                    <a:moveTo>
                      <a:pt x="0" y="1"/>
                    </a:moveTo>
                    <a:lnTo>
                      <a:pt x="0" y="862"/>
                    </a:lnTo>
                    <a:lnTo>
                      <a:pt x="15212" y="862"/>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2" name="Google Shape;482;p6"/>
              <p:cNvSpPr/>
              <p:nvPr/>
            </p:nvSpPr>
            <p:spPr>
              <a:xfrm>
                <a:off x="9100728" y="2481913"/>
                <a:ext cx="342293" cy="19463"/>
              </a:xfrm>
              <a:custGeom>
                <a:rect b="b" l="l" r="r" t="t"/>
                <a:pathLst>
                  <a:path extrusionOk="0" h="865" w="15213">
                    <a:moveTo>
                      <a:pt x="0" y="1"/>
                    </a:moveTo>
                    <a:lnTo>
                      <a:pt x="0" y="865"/>
                    </a:lnTo>
                    <a:lnTo>
                      <a:pt x="15212" y="865"/>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3" name="Google Shape;483;p6"/>
              <p:cNvSpPr/>
              <p:nvPr/>
            </p:nvSpPr>
            <p:spPr>
              <a:xfrm>
                <a:off x="9100728" y="255038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4" name="Google Shape;484;p6"/>
              <p:cNvSpPr/>
              <p:nvPr/>
            </p:nvSpPr>
            <p:spPr>
              <a:xfrm>
                <a:off x="9100728" y="2618826"/>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5" name="Google Shape;485;p6"/>
              <p:cNvSpPr/>
              <p:nvPr/>
            </p:nvSpPr>
            <p:spPr>
              <a:xfrm>
                <a:off x="9100728" y="268727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6" name="Google Shape;486;p6"/>
              <p:cNvSpPr/>
              <p:nvPr/>
            </p:nvSpPr>
            <p:spPr>
              <a:xfrm>
                <a:off x="9100728" y="275573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7" name="Google Shape;487;p6"/>
              <p:cNvSpPr/>
              <p:nvPr/>
            </p:nvSpPr>
            <p:spPr>
              <a:xfrm>
                <a:off x="9100728" y="2824183"/>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8" name="Google Shape;488;p6"/>
              <p:cNvSpPr/>
              <p:nvPr/>
            </p:nvSpPr>
            <p:spPr>
              <a:xfrm>
                <a:off x="9100728" y="289262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89" name="Google Shape;489;p6"/>
              <p:cNvSpPr/>
              <p:nvPr/>
            </p:nvSpPr>
            <p:spPr>
              <a:xfrm>
                <a:off x="6493383" y="3609546"/>
                <a:ext cx="670410" cy="426938"/>
              </a:xfrm>
              <a:custGeom>
                <a:rect b="b" l="l" r="r" t="t"/>
                <a:pathLst>
                  <a:path extrusionOk="0" h="18975" w="29796">
                    <a:moveTo>
                      <a:pt x="1" y="1"/>
                    </a:moveTo>
                    <a:lnTo>
                      <a:pt x="1" y="18975"/>
                    </a:lnTo>
                    <a:lnTo>
                      <a:pt x="29795" y="18975"/>
                    </a:lnTo>
                    <a:lnTo>
                      <a:pt x="2979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0" name="Google Shape;490;p6"/>
              <p:cNvSpPr/>
              <p:nvPr/>
            </p:nvSpPr>
            <p:spPr>
              <a:xfrm>
                <a:off x="6493383" y="3609546"/>
                <a:ext cx="670410" cy="286605"/>
              </a:xfrm>
              <a:custGeom>
                <a:rect b="b" l="l" r="r" t="t"/>
                <a:pathLst>
                  <a:path extrusionOk="0" h="12738" w="29796">
                    <a:moveTo>
                      <a:pt x="1" y="1"/>
                    </a:moveTo>
                    <a:lnTo>
                      <a:pt x="14900" y="12737"/>
                    </a:lnTo>
                    <a:lnTo>
                      <a:pt x="2979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1" name="Google Shape;491;p6"/>
              <p:cNvSpPr/>
              <p:nvPr/>
            </p:nvSpPr>
            <p:spPr>
              <a:xfrm>
                <a:off x="6493383" y="3739371"/>
                <a:ext cx="329175" cy="297113"/>
              </a:xfrm>
              <a:custGeom>
                <a:rect b="b" l="l" r="r" t="t"/>
                <a:pathLst>
                  <a:path extrusionOk="0" h="13205" w="1463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2" name="Google Shape;492;p6"/>
              <p:cNvSpPr/>
              <p:nvPr/>
            </p:nvSpPr>
            <p:spPr>
              <a:xfrm>
                <a:off x="6866816" y="3386143"/>
                <a:ext cx="505282" cy="460350"/>
              </a:xfrm>
              <a:custGeom>
                <a:rect b="b" l="l" r="r" t="t"/>
                <a:pathLst>
                  <a:path extrusionOk="0" h="20460" w="22457">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3" name="Google Shape;493;p6"/>
              <p:cNvSpPr/>
              <p:nvPr/>
            </p:nvSpPr>
            <p:spPr>
              <a:xfrm>
                <a:off x="6924078" y="3438298"/>
                <a:ext cx="390735" cy="355972"/>
              </a:xfrm>
              <a:custGeom>
                <a:rect b="b" l="l" r="r" t="t"/>
                <a:pathLst>
                  <a:path extrusionOk="0" h="15821" w="17366">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4" name="Google Shape;494;p6"/>
              <p:cNvSpPr/>
              <p:nvPr/>
            </p:nvSpPr>
            <p:spPr>
              <a:xfrm>
                <a:off x="7225241" y="3722136"/>
                <a:ext cx="226418" cy="226372"/>
              </a:xfrm>
              <a:custGeom>
                <a:rect b="b" l="l" r="r" t="t"/>
                <a:pathLst>
                  <a:path extrusionOk="0" h="10061" w="10063">
                    <a:moveTo>
                      <a:pt x="1782" y="0"/>
                    </a:moveTo>
                    <a:lnTo>
                      <a:pt x="1" y="1781"/>
                    </a:lnTo>
                    <a:lnTo>
                      <a:pt x="8282" y="10061"/>
                    </a:lnTo>
                    <a:lnTo>
                      <a:pt x="10063" y="8281"/>
                    </a:lnTo>
                    <a:lnTo>
                      <a:pt x="1782"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5" name="Google Shape;495;p6"/>
              <p:cNvSpPr/>
              <p:nvPr/>
            </p:nvSpPr>
            <p:spPr>
              <a:xfrm>
                <a:off x="7371423" y="3868341"/>
                <a:ext cx="80235" cy="80168"/>
              </a:xfrm>
              <a:custGeom>
                <a:rect b="b" l="l" r="r" t="t"/>
                <a:pathLst>
                  <a:path extrusionOk="0" h="3563" w="3566">
                    <a:moveTo>
                      <a:pt x="1785" y="0"/>
                    </a:moveTo>
                    <a:lnTo>
                      <a:pt x="1" y="1783"/>
                    </a:lnTo>
                    <a:lnTo>
                      <a:pt x="1785" y="3563"/>
                    </a:lnTo>
                    <a:lnTo>
                      <a:pt x="3566" y="1783"/>
                    </a:lnTo>
                    <a:lnTo>
                      <a:pt x="178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6" name="Google Shape;496;p6"/>
              <p:cNvSpPr/>
              <p:nvPr/>
            </p:nvSpPr>
            <p:spPr>
              <a:xfrm>
                <a:off x="7013088" y="3518848"/>
                <a:ext cx="212648" cy="190035"/>
              </a:xfrm>
              <a:custGeom>
                <a:rect b="b" l="l" r="r" t="t"/>
                <a:pathLst>
                  <a:path extrusionOk="0" h="8446" w="9451">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7" name="Google Shape;497;p6"/>
              <p:cNvSpPr/>
              <p:nvPr/>
            </p:nvSpPr>
            <p:spPr>
              <a:xfrm>
                <a:off x="6559016" y="2352763"/>
                <a:ext cx="645502" cy="731115"/>
              </a:xfrm>
              <a:custGeom>
                <a:rect b="b" l="l" r="r" t="t"/>
                <a:pathLst>
                  <a:path extrusionOk="0" h="32494" w="28689">
                    <a:moveTo>
                      <a:pt x="0" y="0"/>
                    </a:moveTo>
                    <a:lnTo>
                      <a:pt x="0" y="32493"/>
                    </a:lnTo>
                    <a:lnTo>
                      <a:pt x="28689" y="32493"/>
                    </a:lnTo>
                    <a:lnTo>
                      <a:pt x="28689" y="6980"/>
                    </a:lnTo>
                    <a:lnTo>
                      <a:pt x="2223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8" name="Google Shape;498;p6"/>
              <p:cNvSpPr/>
              <p:nvPr/>
            </p:nvSpPr>
            <p:spPr>
              <a:xfrm>
                <a:off x="7059168" y="2352763"/>
                <a:ext cx="145350" cy="157050"/>
              </a:xfrm>
              <a:custGeom>
                <a:rect b="b" l="l" r="r" t="t"/>
                <a:pathLst>
                  <a:path extrusionOk="0" h="6980" w="6460">
                    <a:moveTo>
                      <a:pt x="1" y="0"/>
                    </a:moveTo>
                    <a:lnTo>
                      <a:pt x="1" y="6980"/>
                    </a:lnTo>
                    <a:lnTo>
                      <a:pt x="6460" y="6980"/>
                    </a:lnTo>
                    <a:lnTo>
                      <a:pt x="1"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499" name="Google Shape;499;p6"/>
              <p:cNvSpPr/>
              <p:nvPr/>
            </p:nvSpPr>
            <p:spPr>
              <a:xfrm>
                <a:off x="6629193" y="2460268"/>
                <a:ext cx="362385" cy="20520"/>
              </a:xfrm>
              <a:custGeom>
                <a:rect b="b" l="l" r="r" t="t"/>
                <a:pathLst>
                  <a:path extrusionOk="0" h="912" w="16106">
                    <a:moveTo>
                      <a:pt x="0" y="1"/>
                    </a:moveTo>
                    <a:lnTo>
                      <a:pt x="0" y="912"/>
                    </a:lnTo>
                    <a:lnTo>
                      <a:pt x="16105" y="912"/>
                    </a:lnTo>
                    <a:lnTo>
                      <a:pt x="1610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0" name="Google Shape;500;p6"/>
              <p:cNvSpPr/>
              <p:nvPr/>
            </p:nvSpPr>
            <p:spPr>
              <a:xfrm>
                <a:off x="6629193" y="2532741"/>
                <a:ext cx="362385" cy="20542"/>
              </a:xfrm>
              <a:custGeom>
                <a:rect b="b" l="l" r="r" t="t"/>
                <a:pathLst>
                  <a:path extrusionOk="0" h="913" w="16106">
                    <a:moveTo>
                      <a:pt x="0" y="0"/>
                    </a:moveTo>
                    <a:lnTo>
                      <a:pt x="0" y="913"/>
                    </a:lnTo>
                    <a:lnTo>
                      <a:pt x="16105" y="913"/>
                    </a:lnTo>
                    <a:lnTo>
                      <a:pt x="1610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1" name="Google Shape;501;p6"/>
              <p:cNvSpPr/>
              <p:nvPr/>
            </p:nvSpPr>
            <p:spPr>
              <a:xfrm>
                <a:off x="6629193" y="260521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2" name="Google Shape;502;p6"/>
              <p:cNvSpPr/>
              <p:nvPr/>
            </p:nvSpPr>
            <p:spPr>
              <a:xfrm>
                <a:off x="6629193" y="2677686"/>
                <a:ext cx="517005" cy="20565"/>
              </a:xfrm>
              <a:custGeom>
                <a:rect b="b" l="l" r="r" t="t"/>
                <a:pathLst>
                  <a:path extrusionOk="0" h="914"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3" name="Google Shape;503;p6"/>
              <p:cNvSpPr/>
              <p:nvPr/>
            </p:nvSpPr>
            <p:spPr>
              <a:xfrm>
                <a:off x="6629193" y="2750181"/>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4" name="Google Shape;504;p6"/>
              <p:cNvSpPr/>
              <p:nvPr/>
            </p:nvSpPr>
            <p:spPr>
              <a:xfrm>
                <a:off x="6629193" y="282265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5" name="Google Shape;505;p6"/>
              <p:cNvSpPr/>
              <p:nvPr/>
            </p:nvSpPr>
            <p:spPr>
              <a:xfrm>
                <a:off x="6629193" y="2895103"/>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6" name="Google Shape;506;p6"/>
              <p:cNvSpPr/>
              <p:nvPr/>
            </p:nvSpPr>
            <p:spPr>
              <a:xfrm>
                <a:off x="6629193" y="2967598"/>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7" name="Google Shape;507;p6"/>
              <p:cNvSpPr/>
              <p:nvPr/>
            </p:nvSpPr>
            <p:spPr>
              <a:xfrm>
                <a:off x="7757748" y="2175298"/>
                <a:ext cx="580973" cy="416723"/>
              </a:xfrm>
              <a:custGeom>
                <a:rect b="b" l="l" r="r" t="t"/>
                <a:pathLst>
                  <a:path extrusionOk="0" h="18521" w="25821">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8" name="Google Shape;508;p6"/>
              <p:cNvSpPr/>
              <p:nvPr/>
            </p:nvSpPr>
            <p:spPr>
              <a:xfrm>
                <a:off x="8034003" y="2175276"/>
                <a:ext cx="304718" cy="416745"/>
              </a:xfrm>
              <a:custGeom>
                <a:rect b="b" l="l" r="r" t="t"/>
                <a:pathLst>
                  <a:path extrusionOk="0" h="18522" w="13543">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09" name="Google Shape;509;p6"/>
              <p:cNvSpPr/>
              <p:nvPr/>
            </p:nvSpPr>
            <p:spPr>
              <a:xfrm>
                <a:off x="8029031" y="2278866"/>
                <a:ext cx="38385" cy="207540"/>
              </a:xfrm>
              <a:custGeom>
                <a:rect b="b" l="l" r="r" t="t"/>
                <a:pathLst>
                  <a:path extrusionOk="0" h="9224" w="1706">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0" name="Google Shape;510;p6"/>
              <p:cNvSpPr/>
              <p:nvPr/>
            </p:nvSpPr>
            <p:spPr>
              <a:xfrm>
                <a:off x="8029031" y="2503776"/>
                <a:ext cx="38385" cy="38430"/>
              </a:xfrm>
              <a:custGeom>
                <a:rect b="b" l="l" r="r" t="t"/>
                <a:pathLst>
                  <a:path extrusionOk="0" h="1708" w="1706">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1" name="Google Shape;511;p6"/>
              <p:cNvSpPr/>
              <p:nvPr/>
            </p:nvSpPr>
            <p:spPr>
              <a:xfrm>
                <a:off x="6836913" y="3739371"/>
                <a:ext cx="326880" cy="297113"/>
              </a:xfrm>
              <a:custGeom>
                <a:rect b="b" l="l" r="r" t="t"/>
                <a:pathLst>
                  <a:path extrusionOk="0" h="13205" w="14528">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2" name="Google Shape;512;p6"/>
              <p:cNvSpPr/>
              <p:nvPr/>
            </p:nvSpPr>
            <p:spPr>
              <a:xfrm>
                <a:off x="6419268" y="4532563"/>
                <a:ext cx="3401055" cy="70560"/>
              </a:xfrm>
              <a:custGeom>
                <a:rect b="b" l="l" r="r" t="t"/>
                <a:pathLst>
                  <a:path extrusionOk="0" h="3136" w="151158">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3" name="Google Shape;513;p6"/>
              <p:cNvSpPr/>
              <p:nvPr/>
            </p:nvSpPr>
            <p:spPr>
              <a:xfrm>
                <a:off x="8956886" y="2512648"/>
                <a:ext cx="779625" cy="594248"/>
              </a:xfrm>
              <a:custGeom>
                <a:rect b="b" l="l" r="r" t="t"/>
                <a:pathLst>
                  <a:path extrusionOk="0" h="26411" w="3465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4" name="Google Shape;514;p6"/>
              <p:cNvSpPr/>
              <p:nvPr/>
            </p:nvSpPr>
            <p:spPr>
              <a:xfrm>
                <a:off x="8913123" y="2512648"/>
                <a:ext cx="779625" cy="594248"/>
              </a:xfrm>
              <a:custGeom>
                <a:rect b="b" l="l" r="r" t="t"/>
                <a:pathLst>
                  <a:path extrusionOk="0" h="26411" w="3465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5" name="Google Shape;515;p6"/>
              <p:cNvSpPr/>
              <p:nvPr/>
            </p:nvSpPr>
            <p:spPr>
              <a:xfrm>
                <a:off x="7285012" y="2777256"/>
                <a:ext cx="1544355" cy="1338450"/>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6" name="Google Shape;516;p6"/>
              <p:cNvSpPr/>
              <p:nvPr/>
            </p:nvSpPr>
            <p:spPr>
              <a:xfrm>
                <a:off x="7773898" y="3184982"/>
                <a:ext cx="599049" cy="468917"/>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17" name="Google Shape;517;p6"/>
              <p:cNvSpPr/>
              <p:nvPr/>
            </p:nvSpPr>
            <p:spPr>
              <a:xfrm>
                <a:off x="7852913" y="2961810"/>
                <a:ext cx="976443" cy="1153891"/>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sp>
        <p:nvSpPr>
          <p:cNvPr id="518" name="Google Shape;518;p6"/>
          <p:cNvSpPr txBox="1"/>
          <p:nvPr/>
        </p:nvSpPr>
        <p:spPr>
          <a:xfrm>
            <a:off x="3794044" y="1844991"/>
            <a:ext cx="7766323" cy="3058727"/>
          </a:xfrm>
          <a:prstGeom prst="rect">
            <a:avLst/>
          </a:prstGeom>
          <a:noFill/>
          <a:ln>
            <a:noFill/>
          </a:ln>
        </p:spPr>
        <p:txBody>
          <a:bodyPr anchorCtr="0" anchor="t" bIns="121900" lIns="120000" spcFirstLastPara="1" rIns="120000" wrap="square" tIns="121900">
            <a:noAutofit/>
          </a:bodyPr>
          <a:lstStyle/>
          <a:p>
            <a:pPr indent="0" lvl="0" marL="795847" marR="0" rtl="0" algn="l">
              <a:lnSpc>
                <a:spcPct val="100000"/>
              </a:lnSpc>
              <a:spcBef>
                <a:spcPts val="1867"/>
              </a:spcBef>
              <a:spcAft>
                <a:spcPts val="0"/>
              </a:spcAft>
              <a:buClr>
                <a:schemeClr val="dk1"/>
              </a:buClr>
              <a:buSzPts val="1400"/>
              <a:buFont typeface="Montserrat Medium"/>
              <a:buNone/>
            </a:pPr>
            <a:r>
              <a:rPr b="1" i="0" lang="en-US" sz="2400" u="none" cap="none" strike="noStrike">
                <a:solidFill>
                  <a:srgbClr val="1B1B1B"/>
                </a:solidFill>
                <a:latin typeface="Times New Roman"/>
                <a:ea typeface="Times New Roman"/>
                <a:cs typeface="Times New Roman"/>
                <a:sym typeface="Times New Roman"/>
              </a:rPr>
              <a:t>Yêu cầu chức năng( functional requirements) </a:t>
            </a:r>
            <a:endParaRPr/>
          </a:p>
          <a:p>
            <a:pPr indent="-317500" lvl="0" marL="1219170" marR="0" rtl="0" algn="l">
              <a:lnSpc>
                <a:spcPct val="100000"/>
              </a:lnSpc>
              <a:spcBef>
                <a:spcPts val="1867"/>
              </a:spcBef>
              <a:spcAft>
                <a:spcPts val="0"/>
              </a:spcAft>
              <a:buClr>
                <a:schemeClr val="dk1"/>
              </a:buClr>
              <a:buSzPts val="1400"/>
              <a:buFont typeface="Arial"/>
              <a:buChar char="•"/>
            </a:pPr>
            <a:r>
              <a:rPr b="0" i="0" lang="en-US" sz="2400" u="none" cap="none" strike="noStrike">
                <a:solidFill>
                  <a:srgbClr val="1B1B1B"/>
                </a:solidFill>
                <a:latin typeface="Times New Roman"/>
                <a:ea typeface="Times New Roman"/>
                <a:cs typeface="Times New Roman"/>
                <a:sym typeface="Times New Roman"/>
              </a:rPr>
              <a:t>mô tả những gì hệ thống phải làm. Nó xác định các chức năng, hành vi và quy trình của hệ thống. Trong một số trường hợp, các yêu cầu chức năng cũng có thể nêu rõ những gì hệ thống không nên làm.</a:t>
            </a:r>
            <a:endParaRPr/>
          </a:p>
          <a:p>
            <a:pPr indent="-228600" lvl="0" marL="1219170" marR="0" rtl="0" algn="l">
              <a:lnSpc>
                <a:spcPct val="100000"/>
              </a:lnSpc>
              <a:spcBef>
                <a:spcPts val="1867"/>
              </a:spcBef>
              <a:spcAft>
                <a:spcPts val="0"/>
              </a:spcAft>
              <a:buClr>
                <a:schemeClr val="dk1"/>
              </a:buClr>
              <a:buSzPts val="1400"/>
              <a:buFont typeface="Arial"/>
              <a:buNone/>
            </a:pPr>
            <a:r>
              <a:t/>
            </a:r>
            <a:endParaRPr b="0" i="0" sz="2400" u="none" cap="none" strike="noStrike">
              <a:solidFill>
                <a:srgbClr val="1B1B1B"/>
              </a:solidFill>
              <a:latin typeface="Times New Roman"/>
              <a:ea typeface="Times New Roman"/>
              <a:cs typeface="Times New Roman"/>
              <a:sym typeface="Times New Roman"/>
            </a:endParaRPr>
          </a:p>
          <a:p>
            <a:pPr indent="-228600" lvl="0" marL="1219170" marR="0" rtl="0" algn="ctr">
              <a:lnSpc>
                <a:spcPct val="100000"/>
              </a:lnSpc>
              <a:spcBef>
                <a:spcPts val="1867"/>
              </a:spcBef>
              <a:spcAft>
                <a:spcPts val="0"/>
              </a:spcAft>
              <a:buClr>
                <a:schemeClr val="dk1"/>
              </a:buClr>
              <a:buSzPts val="1400"/>
              <a:buFont typeface="Arial"/>
              <a:buNone/>
            </a:pPr>
            <a:r>
              <a:t/>
            </a:r>
            <a:endParaRPr b="0" i="0" sz="2133" u="none" cap="none" strike="noStrike">
              <a:solidFill>
                <a:schemeClr val="dk1"/>
              </a:solidFill>
              <a:latin typeface="Montserrat Medium"/>
              <a:ea typeface="Montserrat Medium"/>
              <a:cs typeface="Montserrat Medium"/>
              <a:sym typeface="Montserrat Medium"/>
            </a:endParaRPr>
          </a:p>
        </p:txBody>
      </p:sp>
      <p:sp>
        <p:nvSpPr>
          <p:cNvPr id="519" name="Google Shape;519;p6"/>
          <p:cNvSpPr txBox="1"/>
          <p:nvPr/>
        </p:nvSpPr>
        <p:spPr>
          <a:xfrm>
            <a:off x="3864304" y="935977"/>
            <a:ext cx="6960000" cy="777187"/>
          </a:xfrm>
          <a:prstGeom prst="rect">
            <a:avLst/>
          </a:prstGeom>
          <a:noFill/>
          <a:ln>
            <a:noFill/>
          </a:ln>
        </p:spPr>
        <p:txBody>
          <a:bodyPr anchorCtr="0" anchor="t" bIns="121900" lIns="121900" spcFirstLastPara="1" rIns="121900" wrap="square" tIns="121900">
            <a:noAutofit/>
          </a:bodyPr>
          <a:lstStyle/>
          <a:p>
            <a:pPr indent="-317500" lvl="0" marL="457200" marR="0" rtl="0" algn="ctr">
              <a:lnSpc>
                <a:spcPct val="100000"/>
              </a:lnSpc>
              <a:spcBef>
                <a:spcPts val="0"/>
              </a:spcBef>
              <a:spcAft>
                <a:spcPts val="0"/>
              </a:spcAft>
              <a:buClr>
                <a:schemeClr val="dk1"/>
              </a:buClr>
              <a:buSzPts val="1400"/>
              <a:buFont typeface="Montserrat Medium"/>
              <a:buNone/>
            </a:pPr>
            <a:r>
              <a:rPr b="0" i="0" lang="en-US" sz="2667" u="none" cap="none" strike="noStrike">
                <a:solidFill>
                  <a:schemeClr val="dk1"/>
                </a:solidFill>
                <a:latin typeface="Montserrat Medium"/>
                <a:ea typeface="Montserrat Medium"/>
                <a:cs typeface="Montserrat Medium"/>
                <a:sym typeface="Montserrat Medium"/>
              </a:rPr>
              <a:t>Phân loại: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
          <p:cNvSpPr txBox="1"/>
          <p:nvPr>
            <p:ph idx="1" type="subTitle"/>
          </p:nvPr>
        </p:nvSpPr>
        <p:spPr>
          <a:xfrm>
            <a:off x="572877" y="2705100"/>
            <a:ext cx="10796529" cy="3771857"/>
          </a:xfrm>
          <a:prstGeom prst="rect">
            <a:avLst/>
          </a:prstGeom>
          <a:noFill/>
          <a:ln>
            <a:noFill/>
          </a:ln>
        </p:spPr>
        <p:txBody>
          <a:bodyPr anchorCtr="0" anchor="t" bIns="121900" lIns="120000" spcFirstLastPara="1" rIns="120000" wrap="square" tIns="121900">
            <a:noAutofit/>
          </a:bodyPr>
          <a:lstStyle/>
          <a:p>
            <a:pPr indent="-317500" lvl="0" marL="4572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Yêu cầu người dùng (User requirements)</a:t>
            </a:r>
            <a:endParaRPr/>
          </a:p>
          <a:p>
            <a:pPr indent="-317500" lvl="1" marL="9144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dịch vụ mà hệ thống cung cấp và các ràng buộc về vận hành. </a:t>
            </a:r>
            <a:endParaRPr/>
          </a:p>
          <a:p>
            <a:pPr indent="-317500" lvl="1" marL="9144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Được viết cho khách hàng.</a:t>
            </a:r>
            <a:endParaRPr/>
          </a:p>
          <a:p>
            <a:pPr indent="-317500" lvl="0" marL="4572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Yêu cầu hệ thống (System requirements)</a:t>
            </a:r>
            <a:endParaRPr/>
          </a:p>
          <a:p>
            <a:pPr indent="-317500" lvl="1" marL="9144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Một tài liệu có cấu trúc bao gồm các mô tả chi tiết về các chức năng và dịch vụ của hệ thống cùng với các ràng buộc về vận hành. </a:t>
            </a:r>
            <a:endParaRPr/>
          </a:p>
          <a:p>
            <a:pPr indent="-317500" lvl="1" marL="9144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Định nghĩa cái gì cần được cài đặt</a:t>
            </a:r>
            <a:endParaRPr/>
          </a:p>
          <a:p>
            <a:pPr indent="-317500" lvl="1" marL="914400" rtl="0" algn="l">
              <a:lnSpc>
                <a:spcPct val="100000"/>
              </a:lnSpc>
              <a:spcBef>
                <a:spcPts val="0"/>
              </a:spcBef>
              <a:spcAft>
                <a:spcPts val="0"/>
              </a:spcAft>
              <a:buSzPts val="1400"/>
              <a:buFont typeface="Arial"/>
              <a:buChar char="•"/>
            </a:pPr>
            <a:r>
              <a:rPr lang="en-US" sz="2400">
                <a:solidFill>
                  <a:srgbClr val="000000"/>
                </a:solidFill>
                <a:latin typeface="Times New Roman"/>
                <a:ea typeface="Times New Roman"/>
                <a:cs typeface="Times New Roman"/>
                <a:sym typeface="Times New Roman"/>
              </a:rPr>
              <a:t>Có thể là một phần của một hợp đồng giữa khách hàng và người nhận thầu.Các phát biểu bằng ngôn ngữ tự nhiên cộng với các sơ đồ về các </a:t>
            </a:r>
            <a:endParaRPr/>
          </a:p>
          <a:p>
            <a:pPr indent="-228600" lvl="0" marL="1219170" rtl="0" algn="l">
              <a:lnSpc>
                <a:spcPct val="100000"/>
              </a:lnSpc>
              <a:spcBef>
                <a:spcPts val="1867"/>
              </a:spcBef>
              <a:spcAft>
                <a:spcPts val="0"/>
              </a:spcAft>
              <a:buSzPts val="1400"/>
              <a:buFont typeface="Arial"/>
              <a:buNone/>
            </a:pPr>
            <a:r>
              <a:t/>
            </a:r>
            <a:endParaRPr sz="2400">
              <a:solidFill>
                <a:srgbClr val="1B1B1B"/>
              </a:solidFill>
              <a:latin typeface="Times New Roman"/>
              <a:ea typeface="Times New Roman"/>
              <a:cs typeface="Times New Roman"/>
              <a:sym typeface="Times New Roman"/>
            </a:endParaRPr>
          </a:p>
          <a:p>
            <a:pPr indent="-228600" lvl="0" marL="1219170" rtl="0" algn="ctr">
              <a:lnSpc>
                <a:spcPct val="100000"/>
              </a:lnSpc>
              <a:spcBef>
                <a:spcPts val="1867"/>
              </a:spcBef>
              <a:spcAft>
                <a:spcPts val="0"/>
              </a:spcAft>
              <a:buSzPts val="1400"/>
              <a:buFont typeface="Arial"/>
              <a:buNone/>
            </a:pPr>
            <a:r>
              <a:t/>
            </a:r>
            <a:endParaRPr/>
          </a:p>
        </p:txBody>
      </p:sp>
      <p:pic>
        <p:nvPicPr>
          <p:cNvPr id="525" name="Google Shape;525;p7"/>
          <p:cNvPicPr preferRelativeResize="0"/>
          <p:nvPr/>
        </p:nvPicPr>
        <p:blipFill rotWithShape="1">
          <a:blip r:embed="rId3">
            <a:alphaModFix/>
          </a:blip>
          <a:srcRect b="0" l="0" r="0" t="0"/>
          <a:stretch/>
        </p:blipFill>
        <p:spPr>
          <a:xfrm>
            <a:off x="1400672" y="526973"/>
            <a:ext cx="8867048" cy="20892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8"/>
          <p:cNvGrpSpPr/>
          <p:nvPr/>
        </p:nvGrpSpPr>
        <p:grpSpPr>
          <a:xfrm>
            <a:off x="-2153578" y="2115661"/>
            <a:ext cx="6160995" cy="4742339"/>
            <a:chOff x="5527089" y="1579815"/>
            <a:chExt cx="4620746" cy="3556754"/>
          </a:xfrm>
        </p:grpSpPr>
        <p:sp>
          <p:nvSpPr>
            <p:cNvPr id="531" name="Google Shape;531;p8"/>
            <p:cNvSpPr/>
            <p:nvPr/>
          </p:nvSpPr>
          <p:spPr>
            <a:xfrm>
              <a:off x="6239778" y="2099076"/>
              <a:ext cx="692971" cy="693467"/>
            </a:xfrm>
            <a:custGeom>
              <a:rect b="b" l="l" r="r" t="t"/>
              <a:pathLst>
                <a:path extrusionOk="0" h="9793" w="9786">
                  <a:moveTo>
                    <a:pt x="4894" y="1765"/>
                  </a:moveTo>
                  <a:cubicBezTo>
                    <a:pt x="6621" y="1765"/>
                    <a:pt x="8022" y="3165"/>
                    <a:pt x="8022" y="4895"/>
                  </a:cubicBezTo>
                  <a:cubicBezTo>
                    <a:pt x="8022" y="6624"/>
                    <a:pt x="6621" y="8022"/>
                    <a:pt x="4894" y="8022"/>
                  </a:cubicBezTo>
                  <a:cubicBezTo>
                    <a:pt x="3166" y="8022"/>
                    <a:pt x="1765" y="6622"/>
                    <a:pt x="1765" y="4895"/>
                  </a:cubicBezTo>
                  <a:cubicBezTo>
                    <a:pt x="1765" y="3166"/>
                    <a:pt x="3166" y="1765"/>
                    <a:pt x="4894" y="1765"/>
                  </a:cubicBezTo>
                  <a:close/>
                  <a:moveTo>
                    <a:pt x="4892" y="1"/>
                  </a:moveTo>
                  <a:cubicBezTo>
                    <a:pt x="4529" y="1"/>
                    <a:pt x="4234" y="297"/>
                    <a:pt x="4234" y="660"/>
                  </a:cubicBezTo>
                  <a:cubicBezTo>
                    <a:pt x="4234" y="691"/>
                    <a:pt x="4247" y="714"/>
                    <a:pt x="4250" y="746"/>
                  </a:cubicBezTo>
                  <a:cubicBezTo>
                    <a:pt x="3571" y="850"/>
                    <a:pt x="2943" y="1117"/>
                    <a:pt x="2413" y="1506"/>
                  </a:cubicBezTo>
                  <a:cubicBezTo>
                    <a:pt x="2395" y="1483"/>
                    <a:pt x="2387" y="1454"/>
                    <a:pt x="2365" y="1434"/>
                  </a:cubicBezTo>
                  <a:cubicBezTo>
                    <a:pt x="2236" y="1305"/>
                    <a:pt x="2067" y="1241"/>
                    <a:pt x="1898" y="1241"/>
                  </a:cubicBezTo>
                  <a:cubicBezTo>
                    <a:pt x="1729" y="1241"/>
                    <a:pt x="1560" y="1305"/>
                    <a:pt x="1432" y="1434"/>
                  </a:cubicBezTo>
                  <a:cubicBezTo>
                    <a:pt x="1175" y="1691"/>
                    <a:pt x="1175" y="2110"/>
                    <a:pt x="1432" y="2366"/>
                  </a:cubicBezTo>
                  <a:cubicBezTo>
                    <a:pt x="1453" y="2390"/>
                    <a:pt x="1480" y="2398"/>
                    <a:pt x="1503" y="2416"/>
                  </a:cubicBezTo>
                  <a:cubicBezTo>
                    <a:pt x="1113" y="2947"/>
                    <a:pt x="847" y="3570"/>
                    <a:pt x="743" y="4253"/>
                  </a:cubicBezTo>
                  <a:cubicBezTo>
                    <a:pt x="714" y="4249"/>
                    <a:pt x="688" y="4235"/>
                    <a:pt x="660" y="4235"/>
                  </a:cubicBezTo>
                  <a:cubicBezTo>
                    <a:pt x="297" y="4235"/>
                    <a:pt x="1" y="4532"/>
                    <a:pt x="1" y="4896"/>
                  </a:cubicBezTo>
                  <a:cubicBezTo>
                    <a:pt x="1" y="5260"/>
                    <a:pt x="298" y="5555"/>
                    <a:pt x="660" y="5555"/>
                  </a:cubicBezTo>
                  <a:cubicBezTo>
                    <a:pt x="690" y="5555"/>
                    <a:pt x="716" y="5543"/>
                    <a:pt x="743" y="5539"/>
                  </a:cubicBezTo>
                  <a:cubicBezTo>
                    <a:pt x="847" y="6218"/>
                    <a:pt x="1114" y="6843"/>
                    <a:pt x="1503" y="7376"/>
                  </a:cubicBezTo>
                  <a:cubicBezTo>
                    <a:pt x="1482" y="7392"/>
                    <a:pt x="1454" y="7402"/>
                    <a:pt x="1432" y="7424"/>
                  </a:cubicBezTo>
                  <a:cubicBezTo>
                    <a:pt x="1175" y="7680"/>
                    <a:pt x="1175" y="8101"/>
                    <a:pt x="1432" y="8357"/>
                  </a:cubicBezTo>
                  <a:cubicBezTo>
                    <a:pt x="1560" y="8485"/>
                    <a:pt x="1729" y="8550"/>
                    <a:pt x="1898" y="8550"/>
                  </a:cubicBezTo>
                  <a:cubicBezTo>
                    <a:pt x="2067" y="8550"/>
                    <a:pt x="2236" y="8485"/>
                    <a:pt x="2365" y="8357"/>
                  </a:cubicBezTo>
                  <a:cubicBezTo>
                    <a:pt x="2386" y="8336"/>
                    <a:pt x="2395" y="8307"/>
                    <a:pt x="2413" y="8285"/>
                  </a:cubicBezTo>
                  <a:cubicBezTo>
                    <a:pt x="2943" y="8676"/>
                    <a:pt x="3571" y="8940"/>
                    <a:pt x="4250" y="9046"/>
                  </a:cubicBezTo>
                  <a:cubicBezTo>
                    <a:pt x="4247" y="9075"/>
                    <a:pt x="4234" y="9101"/>
                    <a:pt x="4234" y="9131"/>
                  </a:cubicBezTo>
                  <a:cubicBezTo>
                    <a:pt x="4234" y="9494"/>
                    <a:pt x="4529" y="9792"/>
                    <a:pt x="4892" y="9792"/>
                  </a:cubicBezTo>
                  <a:cubicBezTo>
                    <a:pt x="5255" y="9792"/>
                    <a:pt x="5551" y="9494"/>
                    <a:pt x="5551" y="9131"/>
                  </a:cubicBezTo>
                  <a:cubicBezTo>
                    <a:pt x="5551" y="9101"/>
                    <a:pt x="5538" y="9075"/>
                    <a:pt x="5535" y="9046"/>
                  </a:cubicBezTo>
                  <a:cubicBezTo>
                    <a:pt x="6214" y="8940"/>
                    <a:pt x="6839" y="8676"/>
                    <a:pt x="7372" y="8285"/>
                  </a:cubicBezTo>
                  <a:cubicBezTo>
                    <a:pt x="7391" y="8309"/>
                    <a:pt x="7399" y="8336"/>
                    <a:pt x="7420" y="8357"/>
                  </a:cubicBezTo>
                  <a:cubicBezTo>
                    <a:pt x="7548" y="8485"/>
                    <a:pt x="7717" y="8550"/>
                    <a:pt x="7886" y="8550"/>
                  </a:cubicBezTo>
                  <a:cubicBezTo>
                    <a:pt x="8055" y="8550"/>
                    <a:pt x="8225" y="8485"/>
                    <a:pt x="8353" y="8357"/>
                  </a:cubicBezTo>
                  <a:cubicBezTo>
                    <a:pt x="8610" y="8101"/>
                    <a:pt x="8610" y="7680"/>
                    <a:pt x="8353" y="7424"/>
                  </a:cubicBezTo>
                  <a:cubicBezTo>
                    <a:pt x="8331" y="7403"/>
                    <a:pt x="8303" y="7392"/>
                    <a:pt x="8281" y="7376"/>
                  </a:cubicBezTo>
                  <a:cubicBezTo>
                    <a:pt x="8670" y="6843"/>
                    <a:pt x="8936" y="6220"/>
                    <a:pt x="9040" y="5539"/>
                  </a:cubicBezTo>
                  <a:cubicBezTo>
                    <a:pt x="9070" y="5542"/>
                    <a:pt x="9096" y="5555"/>
                    <a:pt x="9127" y="5555"/>
                  </a:cubicBezTo>
                  <a:cubicBezTo>
                    <a:pt x="9490" y="5555"/>
                    <a:pt x="9785" y="5260"/>
                    <a:pt x="9785" y="4896"/>
                  </a:cubicBezTo>
                  <a:cubicBezTo>
                    <a:pt x="9785" y="4532"/>
                    <a:pt x="9490" y="4235"/>
                    <a:pt x="9127" y="4235"/>
                  </a:cubicBezTo>
                  <a:cubicBezTo>
                    <a:pt x="9096" y="4235"/>
                    <a:pt x="9070" y="4249"/>
                    <a:pt x="9040" y="4253"/>
                  </a:cubicBezTo>
                  <a:cubicBezTo>
                    <a:pt x="8936" y="3573"/>
                    <a:pt x="8670" y="2947"/>
                    <a:pt x="8281" y="2416"/>
                  </a:cubicBezTo>
                  <a:cubicBezTo>
                    <a:pt x="8303" y="2398"/>
                    <a:pt x="8331" y="2390"/>
                    <a:pt x="8353" y="2366"/>
                  </a:cubicBezTo>
                  <a:cubicBezTo>
                    <a:pt x="8610" y="2110"/>
                    <a:pt x="8610" y="1691"/>
                    <a:pt x="8353" y="1434"/>
                  </a:cubicBezTo>
                  <a:cubicBezTo>
                    <a:pt x="8225" y="1305"/>
                    <a:pt x="8055" y="1241"/>
                    <a:pt x="7886" y="1241"/>
                  </a:cubicBezTo>
                  <a:cubicBezTo>
                    <a:pt x="7717" y="1241"/>
                    <a:pt x="7548" y="1305"/>
                    <a:pt x="7420" y="1434"/>
                  </a:cubicBezTo>
                  <a:cubicBezTo>
                    <a:pt x="7399" y="1454"/>
                    <a:pt x="7391" y="1484"/>
                    <a:pt x="7372" y="1506"/>
                  </a:cubicBezTo>
                  <a:cubicBezTo>
                    <a:pt x="6840" y="1117"/>
                    <a:pt x="6214" y="850"/>
                    <a:pt x="5535" y="746"/>
                  </a:cubicBezTo>
                  <a:cubicBezTo>
                    <a:pt x="5538" y="716"/>
                    <a:pt x="5551" y="691"/>
                    <a:pt x="5551" y="660"/>
                  </a:cubicBezTo>
                  <a:cubicBezTo>
                    <a:pt x="5551" y="297"/>
                    <a:pt x="5255" y="1"/>
                    <a:pt x="489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2" name="Google Shape;532;p8"/>
            <p:cNvSpPr/>
            <p:nvPr/>
          </p:nvSpPr>
          <p:spPr>
            <a:xfrm>
              <a:off x="9124311" y="4112833"/>
              <a:ext cx="1023524" cy="1023736"/>
            </a:xfrm>
            <a:custGeom>
              <a:rect b="b" l="l" r="r" t="t"/>
              <a:pathLst>
                <a:path extrusionOk="0" h="14457" w="14454">
                  <a:moveTo>
                    <a:pt x="7227" y="2340"/>
                  </a:moveTo>
                  <a:cubicBezTo>
                    <a:pt x="9925" y="2340"/>
                    <a:pt x="12114" y="4530"/>
                    <a:pt x="12114" y="7229"/>
                  </a:cubicBezTo>
                  <a:cubicBezTo>
                    <a:pt x="12115" y="9927"/>
                    <a:pt x="9926" y="12115"/>
                    <a:pt x="7227" y="12115"/>
                  </a:cubicBezTo>
                  <a:cubicBezTo>
                    <a:pt x="4528" y="12115"/>
                    <a:pt x="2338" y="9929"/>
                    <a:pt x="2338" y="7229"/>
                  </a:cubicBezTo>
                  <a:cubicBezTo>
                    <a:pt x="2338" y="4529"/>
                    <a:pt x="4527" y="2340"/>
                    <a:pt x="7227" y="2340"/>
                  </a:cubicBezTo>
                  <a:close/>
                  <a:moveTo>
                    <a:pt x="7228" y="0"/>
                  </a:moveTo>
                  <a:cubicBezTo>
                    <a:pt x="6692" y="0"/>
                    <a:pt x="6254" y="437"/>
                    <a:pt x="6254" y="974"/>
                  </a:cubicBezTo>
                  <a:cubicBezTo>
                    <a:pt x="6254" y="1018"/>
                    <a:pt x="6273" y="1056"/>
                    <a:pt x="6280" y="1099"/>
                  </a:cubicBezTo>
                  <a:cubicBezTo>
                    <a:pt x="5275" y="1255"/>
                    <a:pt x="4351" y="1647"/>
                    <a:pt x="3566" y="2223"/>
                  </a:cubicBezTo>
                  <a:cubicBezTo>
                    <a:pt x="3540" y="2189"/>
                    <a:pt x="3527" y="2148"/>
                    <a:pt x="3495" y="2118"/>
                  </a:cubicBezTo>
                  <a:cubicBezTo>
                    <a:pt x="3306" y="1929"/>
                    <a:pt x="3057" y="1834"/>
                    <a:pt x="2807" y="1834"/>
                  </a:cubicBezTo>
                  <a:cubicBezTo>
                    <a:pt x="2557" y="1834"/>
                    <a:pt x="2307" y="1929"/>
                    <a:pt x="2117" y="2118"/>
                  </a:cubicBezTo>
                  <a:cubicBezTo>
                    <a:pt x="1738" y="2496"/>
                    <a:pt x="1739" y="3118"/>
                    <a:pt x="2117" y="3496"/>
                  </a:cubicBezTo>
                  <a:cubicBezTo>
                    <a:pt x="2150" y="3528"/>
                    <a:pt x="2190" y="3538"/>
                    <a:pt x="2224" y="3566"/>
                  </a:cubicBezTo>
                  <a:cubicBezTo>
                    <a:pt x="1649" y="4351"/>
                    <a:pt x="1254" y="5275"/>
                    <a:pt x="1101" y="6278"/>
                  </a:cubicBezTo>
                  <a:cubicBezTo>
                    <a:pt x="1057" y="6271"/>
                    <a:pt x="1020" y="6255"/>
                    <a:pt x="975" y="6255"/>
                  </a:cubicBezTo>
                  <a:cubicBezTo>
                    <a:pt x="439" y="6255"/>
                    <a:pt x="1" y="6693"/>
                    <a:pt x="1" y="7229"/>
                  </a:cubicBezTo>
                  <a:cubicBezTo>
                    <a:pt x="1" y="7764"/>
                    <a:pt x="440" y="8203"/>
                    <a:pt x="975" y="8203"/>
                  </a:cubicBezTo>
                  <a:cubicBezTo>
                    <a:pt x="1020" y="8203"/>
                    <a:pt x="1057" y="8184"/>
                    <a:pt x="1101" y="8179"/>
                  </a:cubicBezTo>
                  <a:cubicBezTo>
                    <a:pt x="1254" y="9185"/>
                    <a:pt x="1649" y="10107"/>
                    <a:pt x="2224" y="10892"/>
                  </a:cubicBezTo>
                  <a:cubicBezTo>
                    <a:pt x="2190" y="10916"/>
                    <a:pt x="2149" y="10931"/>
                    <a:pt x="2117" y="10962"/>
                  </a:cubicBezTo>
                  <a:cubicBezTo>
                    <a:pt x="1739" y="11340"/>
                    <a:pt x="1738" y="11960"/>
                    <a:pt x="2117" y="12340"/>
                  </a:cubicBezTo>
                  <a:cubicBezTo>
                    <a:pt x="2306" y="12529"/>
                    <a:pt x="2556" y="12624"/>
                    <a:pt x="2806" y="12624"/>
                  </a:cubicBezTo>
                  <a:cubicBezTo>
                    <a:pt x="3056" y="12624"/>
                    <a:pt x="3306" y="12529"/>
                    <a:pt x="3495" y="12340"/>
                  </a:cubicBezTo>
                  <a:cubicBezTo>
                    <a:pt x="3527" y="12310"/>
                    <a:pt x="3540" y="12268"/>
                    <a:pt x="3566" y="12234"/>
                  </a:cubicBezTo>
                  <a:cubicBezTo>
                    <a:pt x="4351" y="12810"/>
                    <a:pt x="5275" y="13203"/>
                    <a:pt x="6280" y="13357"/>
                  </a:cubicBezTo>
                  <a:cubicBezTo>
                    <a:pt x="6275" y="13400"/>
                    <a:pt x="6254" y="13438"/>
                    <a:pt x="6254" y="13482"/>
                  </a:cubicBezTo>
                  <a:cubicBezTo>
                    <a:pt x="6254" y="14016"/>
                    <a:pt x="6692" y="14456"/>
                    <a:pt x="7228" y="14456"/>
                  </a:cubicBezTo>
                  <a:cubicBezTo>
                    <a:pt x="7765" y="14456"/>
                    <a:pt x="8203" y="14018"/>
                    <a:pt x="8203" y="13482"/>
                  </a:cubicBezTo>
                  <a:cubicBezTo>
                    <a:pt x="8203" y="13438"/>
                    <a:pt x="8184" y="13400"/>
                    <a:pt x="8177" y="13357"/>
                  </a:cubicBezTo>
                  <a:cubicBezTo>
                    <a:pt x="9183" y="13203"/>
                    <a:pt x="10105" y="12810"/>
                    <a:pt x="10891" y="12234"/>
                  </a:cubicBezTo>
                  <a:cubicBezTo>
                    <a:pt x="10917" y="12270"/>
                    <a:pt x="10931" y="12310"/>
                    <a:pt x="10961" y="12340"/>
                  </a:cubicBezTo>
                  <a:cubicBezTo>
                    <a:pt x="11150" y="12529"/>
                    <a:pt x="11400" y="12624"/>
                    <a:pt x="11650" y="12624"/>
                  </a:cubicBezTo>
                  <a:cubicBezTo>
                    <a:pt x="11899" y="12624"/>
                    <a:pt x="12148" y="12529"/>
                    <a:pt x="12337" y="12340"/>
                  </a:cubicBezTo>
                  <a:cubicBezTo>
                    <a:pt x="12717" y="11962"/>
                    <a:pt x="12717" y="11340"/>
                    <a:pt x="12337" y="10962"/>
                  </a:cubicBezTo>
                  <a:cubicBezTo>
                    <a:pt x="12307" y="10931"/>
                    <a:pt x="12266" y="10916"/>
                    <a:pt x="12232" y="10892"/>
                  </a:cubicBezTo>
                  <a:cubicBezTo>
                    <a:pt x="12807" y="10107"/>
                    <a:pt x="13200" y="9182"/>
                    <a:pt x="13355" y="8179"/>
                  </a:cubicBezTo>
                  <a:cubicBezTo>
                    <a:pt x="13398" y="8186"/>
                    <a:pt x="13436" y="8203"/>
                    <a:pt x="13480" y="8203"/>
                  </a:cubicBezTo>
                  <a:cubicBezTo>
                    <a:pt x="14015" y="8203"/>
                    <a:pt x="14454" y="7764"/>
                    <a:pt x="14454" y="7229"/>
                  </a:cubicBezTo>
                  <a:cubicBezTo>
                    <a:pt x="14454" y="6693"/>
                    <a:pt x="14015" y="6255"/>
                    <a:pt x="13480" y="6255"/>
                  </a:cubicBezTo>
                  <a:cubicBezTo>
                    <a:pt x="13436" y="6255"/>
                    <a:pt x="13398" y="6274"/>
                    <a:pt x="13355" y="6278"/>
                  </a:cubicBezTo>
                  <a:cubicBezTo>
                    <a:pt x="13199" y="5274"/>
                    <a:pt x="12807" y="4351"/>
                    <a:pt x="12232" y="3566"/>
                  </a:cubicBezTo>
                  <a:cubicBezTo>
                    <a:pt x="12266" y="3541"/>
                    <a:pt x="12307" y="3528"/>
                    <a:pt x="12337" y="3496"/>
                  </a:cubicBezTo>
                  <a:cubicBezTo>
                    <a:pt x="12717" y="3117"/>
                    <a:pt x="12717" y="2496"/>
                    <a:pt x="12337" y="2118"/>
                  </a:cubicBezTo>
                  <a:cubicBezTo>
                    <a:pt x="12148" y="1929"/>
                    <a:pt x="11899" y="1834"/>
                    <a:pt x="11650" y="1834"/>
                  </a:cubicBezTo>
                  <a:cubicBezTo>
                    <a:pt x="11400" y="1834"/>
                    <a:pt x="11150" y="1929"/>
                    <a:pt x="10961" y="2118"/>
                  </a:cubicBezTo>
                  <a:cubicBezTo>
                    <a:pt x="10929" y="2151"/>
                    <a:pt x="10917" y="2189"/>
                    <a:pt x="10891" y="2223"/>
                  </a:cubicBezTo>
                  <a:cubicBezTo>
                    <a:pt x="10105" y="1647"/>
                    <a:pt x="9183" y="1255"/>
                    <a:pt x="8177" y="1099"/>
                  </a:cubicBezTo>
                  <a:cubicBezTo>
                    <a:pt x="8184" y="1056"/>
                    <a:pt x="8203" y="1018"/>
                    <a:pt x="8203" y="974"/>
                  </a:cubicBezTo>
                  <a:cubicBezTo>
                    <a:pt x="8203" y="437"/>
                    <a:pt x="7765" y="0"/>
                    <a:pt x="7228"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3" name="Google Shape;533;p8"/>
            <p:cNvSpPr/>
            <p:nvPr/>
          </p:nvSpPr>
          <p:spPr>
            <a:xfrm flipH="1">
              <a:off x="9407991" y="1801714"/>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4" name="Google Shape;534;p8"/>
            <p:cNvSpPr/>
            <p:nvPr/>
          </p:nvSpPr>
          <p:spPr>
            <a:xfrm flipH="1">
              <a:off x="9111945" y="1579815"/>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5" name="Google Shape;535;p8"/>
            <p:cNvSpPr/>
            <p:nvPr/>
          </p:nvSpPr>
          <p:spPr>
            <a:xfrm flipH="1">
              <a:off x="8924714" y="1897923"/>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6" name="Google Shape;536;p8"/>
            <p:cNvSpPr/>
            <p:nvPr/>
          </p:nvSpPr>
          <p:spPr>
            <a:xfrm>
              <a:off x="5527089" y="3925265"/>
              <a:ext cx="381821" cy="379767"/>
            </a:xfrm>
            <a:custGeom>
              <a:rect b="b" l="l" r="r" t="t"/>
              <a:pathLst>
                <a:path extrusionOk="0" h="5363" w="5392">
                  <a:moveTo>
                    <a:pt x="2695" y="1"/>
                  </a:moveTo>
                  <a:lnTo>
                    <a:pt x="2069" y="2069"/>
                  </a:lnTo>
                  <a:lnTo>
                    <a:pt x="1" y="2683"/>
                  </a:lnTo>
                  <a:lnTo>
                    <a:pt x="2069" y="3294"/>
                  </a:lnTo>
                  <a:lnTo>
                    <a:pt x="2695" y="5362"/>
                  </a:lnTo>
                  <a:lnTo>
                    <a:pt x="3323" y="3294"/>
                  </a:lnTo>
                  <a:lnTo>
                    <a:pt x="5391" y="2683"/>
                  </a:lnTo>
                  <a:lnTo>
                    <a:pt x="3323" y="2069"/>
                  </a:lnTo>
                  <a:lnTo>
                    <a:pt x="2695"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7" name="Google Shape;537;p8"/>
            <p:cNvSpPr/>
            <p:nvPr/>
          </p:nvSpPr>
          <p:spPr>
            <a:xfrm>
              <a:off x="5983525" y="4306634"/>
              <a:ext cx="221431" cy="220298"/>
            </a:xfrm>
            <a:custGeom>
              <a:rect b="b" l="l" r="r" t="t"/>
              <a:pathLst>
                <a:path extrusionOk="0" h="3111" w="3127">
                  <a:moveTo>
                    <a:pt x="1564" y="1"/>
                  </a:moveTo>
                  <a:lnTo>
                    <a:pt x="1199" y="1202"/>
                  </a:lnTo>
                  <a:lnTo>
                    <a:pt x="1" y="1556"/>
                  </a:lnTo>
                  <a:lnTo>
                    <a:pt x="1199" y="1912"/>
                  </a:lnTo>
                  <a:lnTo>
                    <a:pt x="1564" y="3110"/>
                  </a:lnTo>
                  <a:lnTo>
                    <a:pt x="1927" y="1912"/>
                  </a:lnTo>
                  <a:lnTo>
                    <a:pt x="3127" y="1556"/>
                  </a:lnTo>
                  <a:lnTo>
                    <a:pt x="1927" y="1202"/>
                  </a:lnTo>
                  <a:lnTo>
                    <a:pt x="1564" y="1"/>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38" name="Google Shape;538;p8"/>
            <p:cNvSpPr/>
            <p:nvPr/>
          </p:nvSpPr>
          <p:spPr>
            <a:xfrm>
              <a:off x="6203967" y="4021455"/>
              <a:ext cx="188220" cy="187370"/>
            </a:xfrm>
            <a:custGeom>
              <a:rect b="b" l="l" r="r" t="t"/>
              <a:pathLst>
                <a:path extrusionOk="0" h="2646" w="2658">
                  <a:moveTo>
                    <a:pt x="1329" y="0"/>
                  </a:moveTo>
                  <a:lnTo>
                    <a:pt x="1020" y="1021"/>
                  </a:lnTo>
                  <a:lnTo>
                    <a:pt x="0" y="1322"/>
                  </a:lnTo>
                  <a:lnTo>
                    <a:pt x="1020" y="1625"/>
                  </a:lnTo>
                  <a:lnTo>
                    <a:pt x="1329" y="2645"/>
                  </a:lnTo>
                  <a:lnTo>
                    <a:pt x="1637" y="1625"/>
                  </a:lnTo>
                  <a:lnTo>
                    <a:pt x="2658" y="1322"/>
                  </a:lnTo>
                  <a:lnTo>
                    <a:pt x="1637" y="1021"/>
                  </a:lnTo>
                  <a:lnTo>
                    <a:pt x="1329" y="0"/>
                  </a:ln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nvGrpSpPr>
            <p:cNvPr id="539" name="Google Shape;539;p8"/>
            <p:cNvGrpSpPr/>
            <p:nvPr/>
          </p:nvGrpSpPr>
          <p:grpSpPr>
            <a:xfrm>
              <a:off x="6419268" y="2175276"/>
              <a:ext cx="3428122" cy="2427847"/>
              <a:chOff x="6419268" y="2175276"/>
              <a:chExt cx="3428122" cy="2427847"/>
            </a:xfrm>
          </p:grpSpPr>
          <p:sp>
            <p:nvSpPr>
              <p:cNvPr id="540" name="Google Shape;540;p8"/>
              <p:cNvSpPr/>
              <p:nvPr/>
            </p:nvSpPr>
            <p:spPr>
              <a:xfrm>
                <a:off x="6825596" y="2683536"/>
                <a:ext cx="2463278" cy="1555605"/>
              </a:xfrm>
              <a:custGeom>
                <a:rect b="b" l="l" r="r" t="t"/>
                <a:pathLst>
                  <a:path extrusionOk="0" h="69138" w="109479">
                    <a:moveTo>
                      <a:pt x="4971" y="1"/>
                    </a:moveTo>
                    <a:cubicBezTo>
                      <a:pt x="2238" y="1"/>
                      <a:pt x="0" y="2237"/>
                      <a:pt x="0" y="4972"/>
                    </a:cubicBezTo>
                    <a:lnTo>
                      <a:pt x="0" y="64165"/>
                    </a:lnTo>
                    <a:cubicBezTo>
                      <a:pt x="0" y="66900"/>
                      <a:pt x="2237" y="69137"/>
                      <a:pt x="4971" y="69137"/>
                    </a:cubicBezTo>
                    <a:lnTo>
                      <a:pt x="104507" y="69137"/>
                    </a:lnTo>
                    <a:cubicBezTo>
                      <a:pt x="107241" y="69137"/>
                      <a:pt x="109479" y="66900"/>
                      <a:pt x="109479" y="64165"/>
                    </a:cubicBezTo>
                    <a:lnTo>
                      <a:pt x="109479" y="4972"/>
                    </a:lnTo>
                    <a:cubicBezTo>
                      <a:pt x="109479" y="2238"/>
                      <a:pt x="107243" y="1"/>
                      <a:pt x="10450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1" name="Google Shape;541;p8"/>
              <p:cNvSpPr/>
              <p:nvPr/>
            </p:nvSpPr>
            <p:spPr>
              <a:xfrm>
                <a:off x="6825528" y="3851398"/>
                <a:ext cx="2463323" cy="387765"/>
              </a:xfrm>
              <a:custGeom>
                <a:rect b="b" l="l" r="r" t="t"/>
                <a:pathLst>
                  <a:path extrusionOk="0" h="17234" w="109481">
                    <a:moveTo>
                      <a:pt x="1" y="1"/>
                    </a:moveTo>
                    <a:lnTo>
                      <a:pt x="1" y="12261"/>
                    </a:lnTo>
                    <a:cubicBezTo>
                      <a:pt x="1" y="14996"/>
                      <a:pt x="2240" y="17234"/>
                      <a:pt x="4972" y="17234"/>
                    </a:cubicBezTo>
                    <a:lnTo>
                      <a:pt x="104509" y="17234"/>
                    </a:lnTo>
                    <a:cubicBezTo>
                      <a:pt x="107244" y="17234"/>
                      <a:pt x="109481" y="14996"/>
                      <a:pt x="109481" y="12261"/>
                    </a:cubicBezTo>
                    <a:lnTo>
                      <a:pt x="10948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2" name="Google Shape;542;p8"/>
              <p:cNvSpPr/>
              <p:nvPr/>
            </p:nvSpPr>
            <p:spPr>
              <a:xfrm>
                <a:off x="6889901" y="2748696"/>
                <a:ext cx="2334645" cy="1046768"/>
              </a:xfrm>
              <a:custGeom>
                <a:rect b="b" l="l" r="r" t="t"/>
                <a:pathLst>
                  <a:path extrusionOk="0" h="46523" w="103762">
                    <a:moveTo>
                      <a:pt x="1598" y="1"/>
                    </a:moveTo>
                    <a:cubicBezTo>
                      <a:pt x="719" y="1"/>
                      <a:pt x="1" y="720"/>
                      <a:pt x="1" y="1600"/>
                    </a:cubicBezTo>
                    <a:lnTo>
                      <a:pt x="1" y="44925"/>
                    </a:lnTo>
                    <a:cubicBezTo>
                      <a:pt x="1" y="45804"/>
                      <a:pt x="719" y="46523"/>
                      <a:pt x="1598" y="46523"/>
                    </a:cubicBezTo>
                    <a:lnTo>
                      <a:pt x="102162" y="46523"/>
                    </a:lnTo>
                    <a:cubicBezTo>
                      <a:pt x="103042" y="46523"/>
                      <a:pt x="103761" y="45804"/>
                      <a:pt x="103761" y="44925"/>
                    </a:cubicBezTo>
                    <a:lnTo>
                      <a:pt x="103761" y="1600"/>
                    </a:lnTo>
                    <a:cubicBezTo>
                      <a:pt x="103761" y="720"/>
                      <a:pt x="103042" y="1"/>
                      <a:pt x="102162"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3" name="Google Shape;543;p8"/>
              <p:cNvSpPr/>
              <p:nvPr/>
            </p:nvSpPr>
            <p:spPr>
              <a:xfrm>
                <a:off x="7451928" y="4474648"/>
                <a:ext cx="1210613" cy="63945"/>
              </a:xfrm>
              <a:custGeom>
                <a:rect b="b" l="l" r="r" t="t"/>
                <a:pathLst>
                  <a:path extrusionOk="0" h="2842" w="53805">
                    <a:moveTo>
                      <a:pt x="1" y="1"/>
                    </a:moveTo>
                    <a:lnTo>
                      <a:pt x="1" y="2841"/>
                    </a:lnTo>
                    <a:lnTo>
                      <a:pt x="53805" y="2841"/>
                    </a:lnTo>
                    <a:lnTo>
                      <a:pt x="5380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4" name="Google Shape;544;p8"/>
              <p:cNvSpPr/>
              <p:nvPr/>
            </p:nvSpPr>
            <p:spPr>
              <a:xfrm>
                <a:off x="7609743" y="4239118"/>
                <a:ext cx="894960" cy="235553"/>
              </a:xfrm>
              <a:custGeom>
                <a:rect b="b" l="l" r="r" t="t"/>
                <a:pathLst>
                  <a:path extrusionOk="0" h="10469" w="39776">
                    <a:moveTo>
                      <a:pt x="0" y="0"/>
                    </a:moveTo>
                    <a:lnTo>
                      <a:pt x="0" y="10469"/>
                    </a:lnTo>
                    <a:lnTo>
                      <a:pt x="39776" y="10469"/>
                    </a:lnTo>
                    <a:lnTo>
                      <a:pt x="39776"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5" name="Google Shape;545;p8"/>
              <p:cNvSpPr/>
              <p:nvPr/>
            </p:nvSpPr>
            <p:spPr>
              <a:xfrm>
                <a:off x="7609743" y="4239118"/>
                <a:ext cx="894960" cy="135675"/>
              </a:xfrm>
              <a:custGeom>
                <a:rect b="b" l="l" r="r" t="t"/>
                <a:pathLst>
                  <a:path extrusionOk="0" h="6030" w="39776">
                    <a:moveTo>
                      <a:pt x="0" y="0"/>
                    </a:moveTo>
                    <a:lnTo>
                      <a:pt x="0" y="1945"/>
                    </a:lnTo>
                    <a:lnTo>
                      <a:pt x="39776" y="6030"/>
                    </a:lnTo>
                    <a:lnTo>
                      <a:pt x="39776"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6" name="Google Shape;546;p8"/>
              <p:cNvSpPr/>
              <p:nvPr/>
            </p:nvSpPr>
            <p:spPr>
              <a:xfrm>
                <a:off x="8869338" y="3487056"/>
                <a:ext cx="978052" cy="558180"/>
              </a:xfrm>
              <a:custGeom>
                <a:rect b="b" l="l" r="r" t="t"/>
                <a:pathLst>
                  <a:path extrusionOk="0" h="24808" w="43469">
                    <a:moveTo>
                      <a:pt x="0" y="1"/>
                    </a:moveTo>
                    <a:lnTo>
                      <a:pt x="0" y="24808"/>
                    </a:lnTo>
                    <a:lnTo>
                      <a:pt x="43469" y="24808"/>
                    </a:lnTo>
                    <a:lnTo>
                      <a:pt x="43469"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7" name="Google Shape;547;p8"/>
              <p:cNvSpPr/>
              <p:nvPr/>
            </p:nvSpPr>
            <p:spPr>
              <a:xfrm>
                <a:off x="8869338" y="3487056"/>
                <a:ext cx="978052" cy="81225"/>
              </a:xfrm>
              <a:custGeom>
                <a:rect b="b" l="l" r="r" t="t"/>
                <a:pathLst>
                  <a:path extrusionOk="0" h="3610" w="43469">
                    <a:moveTo>
                      <a:pt x="0" y="1"/>
                    </a:moveTo>
                    <a:lnTo>
                      <a:pt x="0" y="3609"/>
                    </a:lnTo>
                    <a:lnTo>
                      <a:pt x="43469" y="3609"/>
                    </a:lnTo>
                    <a:lnTo>
                      <a:pt x="43469" y="1"/>
                    </a:ln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8" name="Google Shape;548;p8"/>
              <p:cNvSpPr/>
              <p:nvPr/>
            </p:nvSpPr>
            <p:spPr>
              <a:xfrm>
                <a:off x="8898588" y="3514956"/>
                <a:ext cx="23445" cy="23468"/>
              </a:xfrm>
              <a:custGeom>
                <a:rect b="b" l="l" r="r" t="t"/>
                <a:pathLst>
                  <a:path extrusionOk="0" h="1043" w="1042">
                    <a:moveTo>
                      <a:pt x="521" y="0"/>
                    </a:moveTo>
                    <a:cubicBezTo>
                      <a:pt x="233" y="0"/>
                      <a:pt x="0" y="234"/>
                      <a:pt x="0" y="522"/>
                    </a:cubicBezTo>
                    <a:cubicBezTo>
                      <a:pt x="0" y="808"/>
                      <a:pt x="235" y="1043"/>
                      <a:pt x="521" y="1043"/>
                    </a:cubicBezTo>
                    <a:cubicBezTo>
                      <a:pt x="807" y="1043"/>
                      <a:pt x="1042" y="808"/>
                      <a:pt x="1042" y="522"/>
                    </a:cubicBezTo>
                    <a:cubicBezTo>
                      <a:pt x="1042" y="234"/>
                      <a:pt x="807"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49" name="Google Shape;549;p8"/>
              <p:cNvSpPr/>
              <p:nvPr/>
            </p:nvSpPr>
            <p:spPr>
              <a:xfrm>
                <a:off x="8942643" y="3514956"/>
                <a:ext cx="23490" cy="23468"/>
              </a:xfrm>
              <a:custGeom>
                <a:rect b="b" l="l" r="r" t="t"/>
                <a:pathLst>
                  <a:path extrusionOk="0" h="1043" w="1044">
                    <a:moveTo>
                      <a:pt x="522" y="0"/>
                    </a:moveTo>
                    <a:cubicBezTo>
                      <a:pt x="234" y="0"/>
                      <a:pt x="1" y="234"/>
                      <a:pt x="1" y="522"/>
                    </a:cubicBezTo>
                    <a:cubicBezTo>
                      <a:pt x="1" y="808"/>
                      <a:pt x="235" y="1043"/>
                      <a:pt x="522" y="1043"/>
                    </a:cubicBezTo>
                    <a:cubicBezTo>
                      <a:pt x="810" y="1043"/>
                      <a:pt x="1044" y="808"/>
                      <a:pt x="1044" y="522"/>
                    </a:cubicBezTo>
                    <a:cubicBezTo>
                      <a:pt x="1044" y="234"/>
                      <a:pt x="810" y="0"/>
                      <a:pt x="522"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0" name="Google Shape;550;p8"/>
              <p:cNvSpPr/>
              <p:nvPr/>
            </p:nvSpPr>
            <p:spPr>
              <a:xfrm>
                <a:off x="8986788" y="3514956"/>
                <a:ext cx="23445" cy="23468"/>
              </a:xfrm>
              <a:custGeom>
                <a:rect b="b" l="l" r="r" t="t"/>
                <a:pathLst>
                  <a:path extrusionOk="0" h="1043" w="1042">
                    <a:moveTo>
                      <a:pt x="521" y="0"/>
                    </a:moveTo>
                    <a:cubicBezTo>
                      <a:pt x="232" y="0"/>
                      <a:pt x="0" y="234"/>
                      <a:pt x="0" y="522"/>
                    </a:cubicBezTo>
                    <a:cubicBezTo>
                      <a:pt x="0" y="808"/>
                      <a:pt x="232" y="1043"/>
                      <a:pt x="521" y="1043"/>
                    </a:cubicBezTo>
                    <a:cubicBezTo>
                      <a:pt x="808" y="1043"/>
                      <a:pt x="1042" y="808"/>
                      <a:pt x="1042" y="522"/>
                    </a:cubicBezTo>
                    <a:cubicBezTo>
                      <a:pt x="1042" y="234"/>
                      <a:pt x="808" y="0"/>
                      <a:pt x="521"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1" name="Google Shape;551;p8"/>
              <p:cNvSpPr/>
              <p:nvPr/>
            </p:nvSpPr>
            <p:spPr>
              <a:xfrm>
                <a:off x="8967528" y="3662691"/>
                <a:ext cx="269280" cy="269257"/>
              </a:xfrm>
              <a:custGeom>
                <a:rect b="b" l="l" r="r" t="t"/>
                <a:pathLst>
                  <a:path extrusionOk="0" h="11967" w="11968">
                    <a:moveTo>
                      <a:pt x="5983" y="1"/>
                    </a:moveTo>
                    <a:cubicBezTo>
                      <a:pt x="2678" y="1"/>
                      <a:pt x="1" y="2678"/>
                      <a:pt x="1" y="5983"/>
                    </a:cubicBezTo>
                    <a:cubicBezTo>
                      <a:pt x="1" y="9288"/>
                      <a:pt x="2678" y="11967"/>
                      <a:pt x="5983" y="11967"/>
                    </a:cubicBezTo>
                    <a:cubicBezTo>
                      <a:pt x="9289" y="11967"/>
                      <a:pt x="11967" y="9287"/>
                      <a:pt x="11967" y="5983"/>
                    </a:cubicBezTo>
                    <a:cubicBezTo>
                      <a:pt x="11967" y="2679"/>
                      <a:pt x="9289" y="1"/>
                      <a:pt x="5983"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2" name="Google Shape;552;p8"/>
              <p:cNvSpPr/>
              <p:nvPr/>
            </p:nvSpPr>
            <p:spPr>
              <a:xfrm>
                <a:off x="9068868" y="3731698"/>
                <a:ext cx="66600" cy="131175"/>
              </a:xfrm>
              <a:custGeom>
                <a:rect b="b" l="l" r="r" t="t"/>
                <a:pathLst>
                  <a:path extrusionOk="0" h="5830" w="2960">
                    <a:moveTo>
                      <a:pt x="1479" y="1"/>
                    </a:moveTo>
                    <a:cubicBezTo>
                      <a:pt x="661" y="1"/>
                      <a:pt x="1" y="663"/>
                      <a:pt x="1" y="1481"/>
                    </a:cubicBezTo>
                    <a:cubicBezTo>
                      <a:pt x="1" y="2066"/>
                      <a:pt x="343" y="2570"/>
                      <a:pt x="838" y="2807"/>
                    </a:cubicBezTo>
                    <a:lnTo>
                      <a:pt x="100" y="5579"/>
                    </a:lnTo>
                    <a:cubicBezTo>
                      <a:pt x="73" y="5716"/>
                      <a:pt x="167" y="5830"/>
                      <a:pt x="307" y="5830"/>
                    </a:cubicBezTo>
                    <a:lnTo>
                      <a:pt x="2650" y="5830"/>
                    </a:lnTo>
                    <a:cubicBezTo>
                      <a:pt x="2792" y="5830"/>
                      <a:pt x="2883" y="5717"/>
                      <a:pt x="2858" y="5579"/>
                    </a:cubicBezTo>
                    <a:lnTo>
                      <a:pt x="2123" y="2807"/>
                    </a:lnTo>
                    <a:cubicBezTo>
                      <a:pt x="2615" y="2568"/>
                      <a:pt x="2959" y="2066"/>
                      <a:pt x="2959" y="1481"/>
                    </a:cubicBezTo>
                    <a:cubicBezTo>
                      <a:pt x="2959" y="665"/>
                      <a:pt x="2297" y="1"/>
                      <a:pt x="1479"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3" name="Google Shape;553;p8"/>
              <p:cNvSpPr/>
              <p:nvPr/>
            </p:nvSpPr>
            <p:spPr>
              <a:xfrm>
                <a:off x="9312633" y="3654186"/>
                <a:ext cx="239850" cy="16672"/>
              </a:xfrm>
              <a:custGeom>
                <a:rect b="b" l="l" r="r" t="t"/>
                <a:pathLst>
                  <a:path extrusionOk="0" h="741" w="10660">
                    <a:moveTo>
                      <a:pt x="0" y="1"/>
                    </a:moveTo>
                    <a:lnTo>
                      <a:pt x="0" y="741"/>
                    </a:lnTo>
                    <a:lnTo>
                      <a:pt x="10659" y="741"/>
                    </a:lnTo>
                    <a:lnTo>
                      <a:pt x="10659"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4" name="Google Shape;554;p8"/>
              <p:cNvSpPr/>
              <p:nvPr/>
            </p:nvSpPr>
            <p:spPr>
              <a:xfrm>
                <a:off x="9312633" y="3698331"/>
                <a:ext cx="432810" cy="16605"/>
              </a:xfrm>
              <a:custGeom>
                <a:rect b="b" l="l" r="r" t="t"/>
                <a:pathLst>
                  <a:path extrusionOk="0" h="738" w="19236">
                    <a:moveTo>
                      <a:pt x="0" y="0"/>
                    </a:moveTo>
                    <a:lnTo>
                      <a:pt x="0" y="738"/>
                    </a:lnTo>
                    <a:lnTo>
                      <a:pt x="19235" y="738"/>
                    </a:lnTo>
                    <a:lnTo>
                      <a:pt x="1923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5" name="Google Shape;555;p8"/>
              <p:cNvSpPr/>
              <p:nvPr/>
            </p:nvSpPr>
            <p:spPr>
              <a:xfrm>
                <a:off x="9312633" y="3758451"/>
                <a:ext cx="432855" cy="92857"/>
              </a:xfrm>
              <a:custGeom>
                <a:rect b="b" l="l" r="r" t="t"/>
                <a:pathLst>
                  <a:path extrusionOk="0" h="4127" w="19238">
                    <a:moveTo>
                      <a:pt x="2780" y="0"/>
                    </a:moveTo>
                    <a:cubicBezTo>
                      <a:pt x="1250" y="0"/>
                      <a:pt x="0" y="928"/>
                      <a:pt x="0" y="2063"/>
                    </a:cubicBezTo>
                    <a:cubicBezTo>
                      <a:pt x="0" y="3198"/>
                      <a:pt x="1250" y="4127"/>
                      <a:pt x="2780" y="4127"/>
                    </a:cubicBezTo>
                    <a:lnTo>
                      <a:pt x="16459" y="4127"/>
                    </a:lnTo>
                    <a:cubicBezTo>
                      <a:pt x="17986" y="4127"/>
                      <a:pt x="19238" y="3197"/>
                      <a:pt x="19238" y="2063"/>
                    </a:cubicBezTo>
                    <a:cubicBezTo>
                      <a:pt x="19238" y="929"/>
                      <a:pt x="17986" y="0"/>
                      <a:pt x="16458" y="0"/>
                    </a:cubicBez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6" name="Google Shape;556;p8"/>
              <p:cNvSpPr/>
              <p:nvPr/>
            </p:nvSpPr>
            <p:spPr>
              <a:xfrm>
                <a:off x="9411183" y="3797263"/>
                <a:ext cx="15210" cy="15188"/>
              </a:xfrm>
              <a:custGeom>
                <a:rect b="b" l="l" r="r" t="t"/>
                <a:pathLst>
                  <a:path extrusionOk="0" h="675" w="676">
                    <a:moveTo>
                      <a:pt x="339" y="1"/>
                    </a:moveTo>
                    <a:cubicBezTo>
                      <a:pt x="151" y="1"/>
                      <a:pt x="0" y="152"/>
                      <a:pt x="0" y="338"/>
                    </a:cubicBezTo>
                    <a:cubicBezTo>
                      <a:pt x="0" y="525"/>
                      <a:pt x="152" y="675"/>
                      <a:pt x="339" y="675"/>
                    </a:cubicBezTo>
                    <a:cubicBezTo>
                      <a:pt x="525"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7" name="Google Shape;557;p8"/>
              <p:cNvSpPr/>
              <p:nvPr/>
            </p:nvSpPr>
            <p:spPr>
              <a:xfrm>
                <a:off x="9455283" y="3797263"/>
                <a:ext cx="15188" cy="15188"/>
              </a:xfrm>
              <a:custGeom>
                <a:rect b="b" l="l" r="r" t="t"/>
                <a:pathLst>
                  <a:path extrusionOk="0" h="675" w="675">
                    <a:moveTo>
                      <a:pt x="337" y="1"/>
                    </a:moveTo>
                    <a:cubicBezTo>
                      <a:pt x="152" y="1"/>
                      <a:pt x="0" y="152"/>
                      <a:pt x="0" y="338"/>
                    </a:cubicBezTo>
                    <a:cubicBezTo>
                      <a:pt x="0" y="525"/>
                      <a:pt x="152" y="675"/>
                      <a:pt x="337" y="675"/>
                    </a:cubicBezTo>
                    <a:cubicBezTo>
                      <a:pt x="526" y="675"/>
                      <a:pt x="674" y="525"/>
                      <a:pt x="674" y="338"/>
                    </a:cubicBezTo>
                    <a:cubicBezTo>
                      <a:pt x="674"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8" name="Google Shape;558;p8"/>
              <p:cNvSpPr/>
              <p:nvPr/>
            </p:nvSpPr>
            <p:spPr>
              <a:xfrm>
                <a:off x="9499406" y="3797263"/>
                <a:ext cx="15210" cy="15188"/>
              </a:xfrm>
              <a:custGeom>
                <a:rect b="b" l="l" r="r" t="t"/>
                <a:pathLst>
                  <a:path extrusionOk="0" h="675" w="676">
                    <a:moveTo>
                      <a:pt x="339" y="1"/>
                    </a:moveTo>
                    <a:cubicBezTo>
                      <a:pt x="151" y="1"/>
                      <a:pt x="0" y="152"/>
                      <a:pt x="0" y="338"/>
                    </a:cubicBezTo>
                    <a:cubicBezTo>
                      <a:pt x="0" y="525"/>
                      <a:pt x="152" y="675"/>
                      <a:pt x="339" y="675"/>
                    </a:cubicBezTo>
                    <a:cubicBezTo>
                      <a:pt x="526" y="675"/>
                      <a:pt x="676" y="525"/>
                      <a:pt x="676" y="338"/>
                    </a:cubicBezTo>
                    <a:cubicBezTo>
                      <a:pt x="676" y="152"/>
                      <a:pt x="525" y="2"/>
                      <a:pt x="339"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59" name="Google Shape;559;p8"/>
              <p:cNvSpPr/>
              <p:nvPr/>
            </p:nvSpPr>
            <p:spPr>
              <a:xfrm>
                <a:off x="9543528" y="3797263"/>
                <a:ext cx="15165" cy="15188"/>
              </a:xfrm>
              <a:custGeom>
                <a:rect b="b" l="l" r="r" t="t"/>
                <a:pathLst>
                  <a:path extrusionOk="0" h="675" w="674">
                    <a:moveTo>
                      <a:pt x="338" y="1"/>
                    </a:moveTo>
                    <a:cubicBezTo>
                      <a:pt x="151" y="1"/>
                      <a:pt x="1" y="152"/>
                      <a:pt x="1" y="338"/>
                    </a:cubicBezTo>
                    <a:cubicBezTo>
                      <a:pt x="1" y="525"/>
                      <a:pt x="153" y="675"/>
                      <a:pt x="338" y="675"/>
                    </a:cubicBezTo>
                    <a:cubicBezTo>
                      <a:pt x="525" y="675"/>
                      <a:pt x="673" y="525"/>
                      <a:pt x="673" y="338"/>
                    </a:cubicBezTo>
                    <a:cubicBezTo>
                      <a:pt x="673" y="152"/>
                      <a:pt x="525"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0" name="Google Shape;560;p8"/>
              <p:cNvSpPr/>
              <p:nvPr/>
            </p:nvSpPr>
            <p:spPr>
              <a:xfrm>
                <a:off x="9587606" y="3797263"/>
                <a:ext cx="15210" cy="15188"/>
              </a:xfrm>
              <a:custGeom>
                <a:rect b="b" l="l" r="r" t="t"/>
                <a:pathLst>
                  <a:path extrusionOk="0" h="675" w="676">
                    <a:moveTo>
                      <a:pt x="337" y="1"/>
                    </a:moveTo>
                    <a:cubicBezTo>
                      <a:pt x="151" y="1"/>
                      <a:pt x="0" y="152"/>
                      <a:pt x="0" y="338"/>
                    </a:cubicBezTo>
                    <a:cubicBezTo>
                      <a:pt x="0" y="525"/>
                      <a:pt x="151" y="675"/>
                      <a:pt x="337" y="675"/>
                    </a:cubicBezTo>
                    <a:cubicBezTo>
                      <a:pt x="526" y="675"/>
                      <a:pt x="676" y="525"/>
                      <a:pt x="676" y="338"/>
                    </a:cubicBezTo>
                    <a:cubicBezTo>
                      <a:pt x="676" y="152"/>
                      <a:pt x="526" y="2"/>
                      <a:pt x="337"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1" name="Google Shape;561;p8"/>
              <p:cNvSpPr/>
              <p:nvPr/>
            </p:nvSpPr>
            <p:spPr>
              <a:xfrm>
                <a:off x="9631728" y="3797263"/>
                <a:ext cx="15188" cy="15188"/>
              </a:xfrm>
              <a:custGeom>
                <a:rect b="b" l="l" r="r" t="t"/>
                <a:pathLst>
                  <a:path extrusionOk="0" h="675" w="675">
                    <a:moveTo>
                      <a:pt x="338" y="1"/>
                    </a:moveTo>
                    <a:cubicBezTo>
                      <a:pt x="153" y="1"/>
                      <a:pt x="1" y="152"/>
                      <a:pt x="1" y="338"/>
                    </a:cubicBezTo>
                    <a:cubicBezTo>
                      <a:pt x="1" y="525"/>
                      <a:pt x="153" y="675"/>
                      <a:pt x="338" y="675"/>
                    </a:cubicBezTo>
                    <a:cubicBezTo>
                      <a:pt x="524" y="675"/>
                      <a:pt x="675" y="525"/>
                      <a:pt x="675" y="338"/>
                    </a:cubicBezTo>
                    <a:cubicBezTo>
                      <a:pt x="675" y="152"/>
                      <a:pt x="526" y="2"/>
                      <a:pt x="338" y="1"/>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2" name="Google Shape;562;p8"/>
              <p:cNvSpPr/>
              <p:nvPr/>
            </p:nvSpPr>
            <p:spPr>
              <a:xfrm>
                <a:off x="9312633" y="3899548"/>
                <a:ext cx="203220" cy="60907"/>
              </a:xfrm>
              <a:custGeom>
                <a:rect b="b" l="l" r="r" t="t"/>
                <a:pathLst>
                  <a:path extrusionOk="0" h="2707" w="9032">
                    <a:moveTo>
                      <a:pt x="0" y="1"/>
                    </a:moveTo>
                    <a:lnTo>
                      <a:pt x="0" y="2707"/>
                    </a:lnTo>
                    <a:lnTo>
                      <a:pt x="9031" y="2707"/>
                    </a:lnTo>
                    <a:lnTo>
                      <a:pt x="9031"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3" name="Google Shape;563;p8"/>
              <p:cNvSpPr/>
              <p:nvPr/>
            </p:nvSpPr>
            <p:spPr>
              <a:xfrm>
                <a:off x="9339161" y="3921666"/>
                <a:ext cx="150165" cy="16650"/>
              </a:xfrm>
              <a:custGeom>
                <a:rect b="b" l="l" r="r" t="t"/>
                <a:pathLst>
                  <a:path extrusionOk="0" h="740" w="6674">
                    <a:moveTo>
                      <a:pt x="1" y="1"/>
                    </a:moveTo>
                    <a:lnTo>
                      <a:pt x="1" y="739"/>
                    </a:lnTo>
                    <a:lnTo>
                      <a:pt x="6674" y="739"/>
                    </a:lnTo>
                    <a:lnTo>
                      <a:pt x="6674" y="1"/>
                    </a:lnTo>
                    <a:close/>
                  </a:path>
                </a:pathLst>
              </a:custGeom>
              <a:solidFill>
                <a:schemeClr val="accen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4" name="Google Shape;564;p8"/>
              <p:cNvSpPr/>
              <p:nvPr/>
            </p:nvSpPr>
            <p:spPr>
              <a:xfrm>
                <a:off x="9034466" y="2311926"/>
                <a:ext cx="609682" cy="690503"/>
              </a:xfrm>
              <a:custGeom>
                <a:rect b="b" l="l" r="r" t="t"/>
                <a:pathLst>
                  <a:path extrusionOk="0" h="30689" w="27097">
                    <a:moveTo>
                      <a:pt x="1" y="1"/>
                    </a:moveTo>
                    <a:lnTo>
                      <a:pt x="1" y="30688"/>
                    </a:lnTo>
                    <a:lnTo>
                      <a:pt x="27097" y="30688"/>
                    </a:lnTo>
                    <a:lnTo>
                      <a:pt x="27097" y="6594"/>
                    </a:lnTo>
                    <a:lnTo>
                      <a:pt x="20996" y="1"/>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5" name="Google Shape;565;p8"/>
              <p:cNvSpPr/>
              <p:nvPr/>
            </p:nvSpPr>
            <p:spPr>
              <a:xfrm>
                <a:off x="9506876" y="2311926"/>
                <a:ext cx="137273" cy="148365"/>
              </a:xfrm>
              <a:custGeom>
                <a:rect b="b" l="l" r="r" t="t"/>
                <a:pathLst>
                  <a:path extrusionOk="0" h="6594" w="6101">
                    <a:moveTo>
                      <a:pt x="0" y="1"/>
                    </a:moveTo>
                    <a:lnTo>
                      <a:pt x="0" y="6594"/>
                    </a:lnTo>
                    <a:lnTo>
                      <a:pt x="6101" y="6594"/>
                    </a:lnTo>
                    <a:lnTo>
                      <a:pt x="0"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6" name="Google Shape;566;p8"/>
              <p:cNvSpPr/>
              <p:nvPr/>
            </p:nvSpPr>
            <p:spPr>
              <a:xfrm>
                <a:off x="9100728" y="2413468"/>
                <a:ext cx="342293" cy="19417"/>
              </a:xfrm>
              <a:custGeom>
                <a:rect b="b" l="l" r="r" t="t"/>
                <a:pathLst>
                  <a:path extrusionOk="0" h="863" w="15213">
                    <a:moveTo>
                      <a:pt x="0" y="1"/>
                    </a:moveTo>
                    <a:lnTo>
                      <a:pt x="0" y="862"/>
                    </a:lnTo>
                    <a:lnTo>
                      <a:pt x="15212" y="862"/>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7" name="Google Shape;567;p8"/>
              <p:cNvSpPr/>
              <p:nvPr/>
            </p:nvSpPr>
            <p:spPr>
              <a:xfrm>
                <a:off x="9100728" y="2481913"/>
                <a:ext cx="342293" cy="19463"/>
              </a:xfrm>
              <a:custGeom>
                <a:rect b="b" l="l" r="r" t="t"/>
                <a:pathLst>
                  <a:path extrusionOk="0" h="865" w="15213">
                    <a:moveTo>
                      <a:pt x="0" y="1"/>
                    </a:moveTo>
                    <a:lnTo>
                      <a:pt x="0" y="865"/>
                    </a:lnTo>
                    <a:lnTo>
                      <a:pt x="15212" y="865"/>
                    </a:lnTo>
                    <a:lnTo>
                      <a:pt x="15212"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8" name="Google Shape;568;p8"/>
              <p:cNvSpPr/>
              <p:nvPr/>
            </p:nvSpPr>
            <p:spPr>
              <a:xfrm>
                <a:off x="9100728" y="255038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69" name="Google Shape;569;p8"/>
              <p:cNvSpPr/>
              <p:nvPr/>
            </p:nvSpPr>
            <p:spPr>
              <a:xfrm>
                <a:off x="9100728" y="2618826"/>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0" name="Google Shape;570;p8"/>
              <p:cNvSpPr/>
              <p:nvPr/>
            </p:nvSpPr>
            <p:spPr>
              <a:xfrm>
                <a:off x="9100728" y="2687271"/>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1" name="Google Shape;571;p8"/>
              <p:cNvSpPr/>
              <p:nvPr/>
            </p:nvSpPr>
            <p:spPr>
              <a:xfrm>
                <a:off x="9100728" y="275573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2" name="Google Shape;572;p8"/>
              <p:cNvSpPr/>
              <p:nvPr/>
            </p:nvSpPr>
            <p:spPr>
              <a:xfrm>
                <a:off x="9100728" y="2824183"/>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3" name="Google Shape;573;p8"/>
              <p:cNvSpPr/>
              <p:nvPr/>
            </p:nvSpPr>
            <p:spPr>
              <a:xfrm>
                <a:off x="9100728" y="2892628"/>
                <a:ext cx="488318" cy="19417"/>
              </a:xfrm>
              <a:custGeom>
                <a:rect b="b" l="l" r="r" t="t"/>
                <a:pathLst>
                  <a:path extrusionOk="0" h="863" w="21703">
                    <a:moveTo>
                      <a:pt x="0" y="1"/>
                    </a:moveTo>
                    <a:lnTo>
                      <a:pt x="0" y="862"/>
                    </a:lnTo>
                    <a:lnTo>
                      <a:pt x="21703" y="862"/>
                    </a:lnTo>
                    <a:lnTo>
                      <a:pt x="21703"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4" name="Google Shape;574;p8"/>
              <p:cNvSpPr/>
              <p:nvPr/>
            </p:nvSpPr>
            <p:spPr>
              <a:xfrm>
                <a:off x="6493383" y="3609546"/>
                <a:ext cx="670410" cy="426938"/>
              </a:xfrm>
              <a:custGeom>
                <a:rect b="b" l="l" r="r" t="t"/>
                <a:pathLst>
                  <a:path extrusionOk="0" h="18975" w="29796">
                    <a:moveTo>
                      <a:pt x="1" y="1"/>
                    </a:moveTo>
                    <a:lnTo>
                      <a:pt x="1" y="18975"/>
                    </a:lnTo>
                    <a:lnTo>
                      <a:pt x="29795" y="18975"/>
                    </a:lnTo>
                    <a:lnTo>
                      <a:pt x="29795" y="1"/>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5" name="Google Shape;575;p8"/>
              <p:cNvSpPr/>
              <p:nvPr/>
            </p:nvSpPr>
            <p:spPr>
              <a:xfrm>
                <a:off x="6493383" y="3609546"/>
                <a:ext cx="670410" cy="286605"/>
              </a:xfrm>
              <a:custGeom>
                <a:rect b="b" l="l" r="r" t="t"/>
                <a:pathLst>
                  <a:path extrusionOk="0" h="12738" w="29796">
                    <a:moveTo>
                      <a:pt x="1" y="1"/>
                    </a:moveTo>
                    <a:lnTo>
                      <a:pt x="14900" y="12737"/>
                    </a:lnTo>
                    <a:lnTo>
                      <a:pt x="2979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6" name="Google Shape;576;p8"/>
              <p:cNvSpPr/>
              <p:nvPr/>
            </p:nvSpPr>
            <p:spPr>
              <a:xfrm>
                <a:off x="6493383" y="3739371"/>
                <a:ext cx="329175" cy="297113"/>
              </a:xfrm>
              <a:custGeom>
                <a:rect b="b" l="l" r="r" t="t"/>
                <a:pathLst>
                  <a:path extrusionOk="0" h="13205" w="14630">
                    <a:moveTo>
                      <a:pt x="13722" y="1"/>
                    </a:moveTo>
                    <a:cubicBezTo>
                      <a:pt x="13585" y="1"/>
                      <a:pt x="13444" y="50"/>
                      <a:pt x="13316" y="168"/>
                    </a:cubicBezTo>
                    <a:cubicBezTo>
                      <a:pt x="8877" y="4239"/>
                      <a:pt x="4441" y="8308"/>
                      <a:pt x="1" y="12379"/>
                    </a:cubicBezTo>
                    <a:lnTo>
                      <a:pt x="1" y="13205"/>
                    </a:lnTo>
                    <a:lnTo>
                      <a:pt x="903" y="13205"/>
                    </a:lnTo>
                    <a:cubicBezTo>
                      <a:pt x="5328" y="9144"/>
                      <a:pt x="9752" y="5089"/>
                      <a:pt x="14178" y="1028"/>
                    </a:cubicBezTo>
                    <a:cubicBezTo>
                      <a:pt x="14629" y="614"/>
                      <a:pt x="14205" y="1"/>
                      <a:pt x="13722"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7" name="Google Shape;577;p8"/>
              <p:cNvSpPr/>
              <p:nvPr/>
            </p:nvSpPr>
            <p:spPr>
              <a:xfrm>
                <a:off x="6866816" y="3386143"/>
                <a:ext cx="505282" cy="460350"/>
              </a:xfrm>
              <a:custGeom>
                <a:rect b="b" l="l" r="r" t="t"/>
                <a:pathLst>
                  <a:path extrusionOk="0" h="20460" w="22457">
                    <a:moveTo>
                      <a:pt x="11226" y="2319"/>
                    </a:moveTo>
                    <a:cubicBezTo>
                      <a:pt x="13251" y="2319"/>
                      <a:pt x="15275" y="3090"/>
                      <a:pt x="16820" y="4634"/>
                    </a:cubicBezTo>
                    <a:cubicBezTo>
                      <a:pt x="19910" y="7726"/>
                      <a:pt x="19910" y="12734"/>
                      <a:pt x="16820" y="15821"/>
                    </a:cubicBezTo>
                    <a:cubicBezTo>
                      <a:pt x="15275" y="17366"/>
                      <a:pt x="13250" y="18138"/>
                      <a:pt x="11225" y="18138"/>
                    </a:cubicBezTo>
                    <a:cubicBezTo>
                      <a:pt x="9201" y="18138"/>
                      <a:pt x="7177" y="17367"/>
                      <a:pt x="5633" y="15822"/>
                    </a:cubicBezTo>
                    <a:cubicBezTo>
                      <a:pt x="2546" y="12734"/>
                      <a:pt x="2546" y="7726"/>
                      <a:pt x="5633" y="4634"/>
                    </a:cubicBezTo>
                    <a:cubicBezTo>
                      <a:pt x="7178" y="3090"/>
                      <a:pt x="9202" y="2319"/>
                      <a:pt x="11226" y="2319"/>
                    </a:cubicBezTo>
                    <a:close/>
                    <a:moveTo>
                      <a:pt x="11226" y="0"/>
                    </a:moveTo>
                    <a:cubicBezTo>
                      <a:pt x="8608" y="0"/>
                      <a:pt x="5991" y="998"/>
                      <a:pt x="3994" y="2995"/>
                    </a:cubicBezTo>
                    <a:cubicBezTo>
                      <a:pt x="0" y="6991"/>
                      <a:pt x="0" y="13467"/>
                      <a:pt x="3994" y="17463"/>
                    </a:cubicBezTo>
                    <a:cubicBezTo>
                      <a:pt x="5991" y="19461"/>
                      <a:pt x="8610" y="20459"/>
                      <a:pt x="11228" y="20459"/>
                    </a:cubicBezTo>
                    <a:cubicBezTo>
                      <a:pt x="13846" y="20459"/>
                      <a:pt x="16465" y="19461"/>
                      <a:pt x="18462" y="17463"/>
                    </a:cubicBezTo>
                    <a:cubicBezTo>
                      <a:pt x="22457" y="13470"/>
                      <a:pt x="22457" y="6991"/>
                      <a:pt x="18462" y="2997"/>
                    </a:cubicBezTo>
                    <a:cubicBezTo>
                      <a:pt x="16463" y="999"/>
                      <a:pt x="13844" y="0"/>
                      <a:pt x="11226"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8" name="Google Shape;578;p8"/>
              <p:cNvSpPr/>
              <p:nvPr/>
            </p:nvSpPr>
            <p:spPr>
              <a:xfrm>
                <a:off x="6924078" y="3438298"/>
                <a:ext cx="390735" cy="355972"/>
              </a:xfrm>
              <a:custGeom>
                <a:rect b="b" l="l" r="r" t="t"/>
                <a:pathLst>
                  <a:path extrusionOk="0" h="15821" w="17366">
                    <a:moveTo>
                      <a:pt x="8681" y="1"/>
                    </a:moveTo>
                    <a:cubicBezTo>
                      <a:pt x="6657" y="1"/>
                      <a:pt x="4633" y="772"/>
                      <a:pt x="3088" y="2316"/>
                    </a:cubicBezTo>
                    <a:cubicBezTo>
                      <a:pt x="1" y="5408"/>
                      <a:pt x="1" y="10416"/>
                      <a:pt x="3088" y="13504"/>
                    </a:cubicBezTo>
                    <a:cubicBezTo>
                      <a:pt x="4632" y="15049"/>
                      <a:pt x="6656" y="15820"/>
                      <a:pt x="8680" y="15820"/>
                    </a:cubicBezTo>
                    <a:cubicBezTo>
                      <a:pt x="10705" y="15820"/>
                      <a:pt x="12730" y="15048"/>
                      <a:pt x="14275" y="13503"/>
                    </a:cubicBezTo>
                    <a:cubicBezTo>
                      <a:pt x="17365" y="10416"/>
                      <a:pt x="17365" y="5408"/>
                      <a:pt x="14275" y="2316"/>
                    </a:cubicBezTo>
                    <a:cubicBezTo>
                      <a:pt x="12730" y="772"/>
                      <a:pt x="10706" y="1"/>
                      <a:pt x="8681" y="1"/>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79" name="Google Shape;579;p8"/>
              <p:cNvSpPr/>
              <p:nvPr/>
            </p:nvSpPr>
            <p:spPr>
              <a:xfrm>
                <a:off x="7225241" y="3722136"/>
                <a:ext cx="226418" cy="226372"/>
              </a:xfrm>
              <a:custGeom>
                <a:rect b="b" l="l" r="r" t="t"/>
                <a:pathLst>
                  <a:path extrusionOk="0" h="10061" w="10063">
                    <a:moveTo>
                      <a:pt x="1782" y="0"/>
                    </a:moveTo>
                    <a:lnTo>
                      <a:pt x="1" y="1781"/>
                    </a:lnTo>
                    <a:lnTo>
                      <a:pt x="8282" y="10061"/>
                    </a:lnTo>
                    <a:lnTo>
                      <a:pt x="10063" y="8281"/>
                    </a:lnTo>
                    <a:lnTo>
                      <a:pt x="1782" y="0"/>
                    </a:ln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0" name="Google Shape;580;p8"/>
              <p:cNvSpPr/>
              <p:nvPr/>
            </p:nvSpPr>
            <p:spPr>
              <a:xfrm>
                <a:off x="7371423" y="3868341"/>
                <a:ext cx="80235" cy="80168"/>
              </a:xfrm>
              <a:custGeom>
                <a:rect b="b" l="l" r="r" t="t"/>
                <a:pathLst>
                  <a:path extrusionOk="0" h="3563" w="3566">
                    <a:moveTo>
                      <a:pt x="1785" y="0"/>
                    </a:moveTo>
                    <a:lnTo>
                      <a:pt x="1" y="1783"/>
                    </a:lnTo>
                    <a:lnTo>
                      <a:pt x="1785" y="3563"/>
                    </a:lnTo>
                    <a:lnTo>
                      <a:pt x="3566" y="1783"/>
                    </a:lnTo>
                    <a:lnTo>
                      <a:pt x="1785" y="0"/>
                    </a:ln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1" name="Google Shape;581;p8"/>
              <p:cNvSpPr/>
              <p:nvPr/>
            </p:nvSpPr>
            <p:spPr>
              <a:xfrm>
                <a:off x="7013088" y="3518848"/>
                <a:ext cx="212648" cy="190035"/>
              </a:xfrm>
              <a:custGeom>
                <a:rect b="b" l="l" r="r" t="t"/>
                <a:pathLst>
                  <a:path extrusionOk="0" h="8446" w="9451">
                    <a:moveTo>
                      <a:pt x="4726" y="1"/>
                    </a:moveTo>
                    <a:cubicBezTo>
                      <a:pt x="3911" y="1"/>
                      <a:pt x="3251" y="661"/>
                      <a:pt x="3251" y="1474"/>
                    </a:cubicBezTo>
                    <a:cubicBezTo>
                      <a:pt x="3251" y="1778"/>
                      <a:pt x="3343" y="2062"/>
                      <a:pt x="3503" y="2296"/>
                    </a:cubicBezTo>
                    <a:cubicBezTo>
                      <a:pt x="3299" y="2458"/>
                      <a:pt x="3113" y="2659"/>
                      <a:pt x="2953" y="2892"/>
                    </a:cubicBezTo>
                    <a:cubicBezTo>
                      <a:pt x="2359" y="2519"/>
                      <a:pt x="1766" y="2146"/>
                      <a:pt x="1172" y="1774"/>
                    </a:cubicBezTo>
                    <a:cubicBezTo>
                      <a:pt x="1125" y="1745"/>
                      <a:pt x="1080" y="1732"/>
                      <a:pt x="1037" y="1732"/>
                    </a:cubicBezTo>
                    <a:cubicBezTo>
                      <a:pt x="812" y="1732"/>
                      <a:pt x="666" y="2077"/>
                      <a:pt x="906" y="2228"/>
                    </a:cubicBezTo>
                    <a:cubicBezTo>
                      <a:pt x="1501" y="2602"/>
                      <a:pt x="2096" y="2974"/>
                      <a:pt x="2691" y="3348"/>
                    </a:cubicBezTo>
                    <a:cubicBezTo>
                      <a:pt x="2483" y="3785"/>
                      <a:pt x="2355" y="4293"/>
                      <a:pt x="2330" y="4840"/>
                    </a:cubicBezTo>
                    <a:cubicBezTo>
                      <a:pt x="1665" y="4771"/>
                      <a:pt x="1001" y="4701"/>
                      <a:pt x="337" y="4633"/>
                    </a:cubicBezTo>
                    <a:cubicBezTo>
                      <a:pt x="326" y="4631"/>
                      <a:pt x="315" y="4631"/>
                      <a:pt x="305" y="4631"/>
                    </a:cubicBezTo>
                    <a:cubicBezTo>
                      <a:pt x="1" y="4631"/>
                      <a:pt x="13" y="5124"/>
                      <a:pt x="337" y="5158"/>
                    </a:cubicBezTo>
                    <a:lnTo>
                      <a:pt x="2338" y="5367"/>
                    </a:lnTo>
                    <a:cubicBezTo>
                      <a:pt x="2374" y="5839"/>
                      <a:pt x="2490" y="6281"/>
                      <a:pt x="2663" y="6670"/>
                    </a:cubicBezTo>
                    <a:lnTo>
                      <a:pt x="1238" y="8001"/>
                    </a:lnTo>
                    <a:cubicBezTo>
                      <a:pt x="1045" y="8181"/>
                      <a:pt x="1227" y="8446"/>
                      <a:pt x="1434" y="8446"/>
                    </a:cubicBezTo>
                    <a:cubicBezTo>
                      <a:pt x="1494" y="8446"/>
                      <a:pt x="1555" y="8424"/>
                      <a:pt x="1610" y="8372"/>
                    </a:cubicBezTo>
                    <a:cubicBezTo>
                      <a:pt x="2049" y="7963"/>
                      <a:pt x="2488" y="7554"/>
                      <a:pt x="2927" y="7146"/>
                    </a:cubicBezTo>
                    <a:cubicBezTo>
                      <a:pt x="3366" y="7806"/>
                      <a:pt x="4010" y="8223"/>
                      <a:pt x="4726" y="8223"/>
                    </a:cubicBezTo>
                    <a:cubicBezTo>
                      <a:pt x="5442" y="8223"/>
                      <a:pt x="6084" y="7806"/>
                      <a:pt x="6525" y="7146"/>
                    </a:cubicBezTo>
                    <a:cubicBezTo>
                      <a:pt x="6963" y="7555"/>
                      <a:pt x="7401" y="7965"/>
                      <a:pt x="7841" y="8372"/>
                    </a:cubicBezTo>
                    <a:cubicBezTo>
                      <a:pt x="7896" y="8424"/>
                      <a:pt x="7957" y="8446"/>
                      <a:pt x="8017" y="8446"/>
                    </a:cubicBezTo>
                    <a:cubicBezTo>
                      <a:pt x="8224" y="8446"/>
                      <a:pt x="8407" y="8181"/>
                      <a:pt x="8214" y="8001"/>
                    </a:cubicBezTo>
                    <a:lnTo>
                      <a:pt x="6787" y="6671"/>
                    </a:lnTo>
                    <a:cubicBezTo>
                      <a:pt x="6963" y="6282"/>
                      <a:pt x="7077" y="5841"/>
                      <a:pt x="7114" y="5367"/>
                    </a:cubicBezTo>
                    <a:lnTo>
                      <a:pt x="9114" y="5158"/>
                    </a:lnTo>
                    <a:cubicBezTo>
                      <a:pt x="9438" y="5123"/>
                      <a:pt x="9451" y="4630"/>
                      <a:pt x="9146" y="4630"/>
                    </a:cubicBezTo>
                    <a:cubicBezTo>
                      <a:pt x="9136" y="4630"/>
                      <a:pt x="9125" y="4630"/>
                      <a:pt x="9114" y="4631"/>
                    </a:cubicBezTo>
                    <a:cubicBezTo>
                      <a:pt x="8450" y="4701"/>
                      <a:pt x="7785" y="4768"/>
                      <a:pt x="7121" y="4838"/>
                    </a:cubicBezTo>
                    <a:cubicBezTo>
                      <a:pt x="7096" y="4292"/>
                      <a:pt x="6967" y="3784"/>
                      <a:pt x="6760" y="3348"/>
                    </a:cubicBezTo>
                    <a:cubicBezTo>
                      <a:pt x="7356" y="2974"/>
                      <a:pt x="7951" y="2602"/>
                      <a:pt x="8546" y="2228"/>
                    </a:cubicBezTo>
                    <a:cubicBezTo>
                      <a:pt x="8786" y="2077"/>
                      <a:pt x="8640" y="1732"/>
                      <a:pt x="8415" y="1732"/>
                    </a:cubicBezTo>
                    <a:cubicBezTo>
                      <a:pt x="8372" y="1732"/>
                      <a:pt x="8326" y="1745"/>
                      <a:pt x="8279" y="1774"/>
                    </a:cubicBezTo>
                    <a:cubicBezTo>
                      <a:pt x="7685" y="2146"/>
                      <a:pt x="7091" y="2519"/>
                      <a:pt x="6498" y="2892"/>
                    </a:cubicBezTo>
                    <a:cubicBezTo>
                      <a:pt x="6337" y="2661"/>
                      <a:pt x="6154" y="2458"/>
                      <a:pt x="5948" y="2296"/>
                    </a:cubicBezTo>
                    <a:cubicBezTo>
                      <a:pt x="6107" y="2062"/>
                      <a:pt x="6200" y="1778"/>
                      <a:pt x="6200" y="1474"/>
                    </a:cubicBezTo>
                    <a:cubicBezTo>
                      <a:pt x="6200" y="661"/>
                      <a:pt x="5539" y="1"/>
                      <a:pt x="4726"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2" name="Google Shape;582;p8"/>
              <p:cNvSpPr/>
              <p:nvPr/>
            </p:nvSpPr>
            <p:spPr>
              <a:xfrm>
                <a:off x="6559016" y="2352763"/>
                <a:ext cx="645502" cy="731115"/>
              </a:xfrm>
              <a:custGeom>
                <a:rect b="b" l="l" r="r" t="t"/>
                <a:pathLst>
                  <a:path extrusionOk="0" h="32494" w="28689">
                    <a:moveTo>
                      <a:pt x="0" y="0"/>
                    </a:moveTo>
                    <a:lnTo>
                      <a:pt x="0" y="32493"/>
                    </a:lnTo>
                    <a:lnTo>
                      <a:pt x="28689" y="32493"/>
                    </a:lnTo>
                    <a:lnTo>
                      <a:pt x="28689" y="6980"/>
                    </a:lnTo>
                    <a:lnTo>
                      <a:pt x="22230" y="0"/>
                    </a:ln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3" name="Google Shape;583;p8"/>
              <p:cNvSpPr/>
              <p:nvPr/>
            </p:nvSpPr>
            <p:spPr>
              <a:xfrm>
                <a:off x="7059168" y="2352763"/>
                <a:ext cx="145350" cy="157050"/>
              </a:xfrm>
              <a:custGeom>
                <a:rect b="b" l="l" r="r" t="t"/>
                <a:pathLst>
                  <a:path extrusionOk="0" h="6980" w="6460">
                    <a:moveTo>
                      <a:pt x="1" y="0"/>
                    </a:moveTo>
                    <a:lnTo>
                      <a:pt x="1" y="6980"/>
                    </a:lnTo>
                    <a:lnTo>
                      <a:pt x="6460" y="6980"/>
                    </a:lnTo>
                    <a:lnTo>
                      <a:pt x="1"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4" name="Google Shape;584;p8"/>
              <p:cNvSpPr/>
              <p:nvPr/>
            </p:nvSpPr>
            <p:spPr>
              <a:xfrm>
                <a:off x="6629193" y="2460268"/>
                <a:ext cx="362385" cy="20520"/>
              </a:xfrm>
              <a:custGeom>
                <a:rect b="b" l="l" r="r" t="t"/>
                <a:pathLst>
                  <a:path extrusionOk="0" h="912" w="16106">
                    <a:moveTo>
                      <a:pt x="0" y="1"/>
                    </a:moveTo>
                    <a:lnTo>
                      <a:pt x="0" y="912"/>
                    </a:lnTo>
                    <a:lnTo>
                      <a:pt x="16105" y="912"/>
                    </a:lnTo>
                    <a:lnTo>
                      <a:pt x="16105"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5" name="Google Shape;585;p8"/>
              <p:cNvSpPr/>
              <p:nvPr/>
            </p:nvSpPr>
            <p:spPr>
              <a:xfrm>
                <a:off x="6629193" y="2532741"/>
                <a:ext cx="362385" cy="20542"/>
              </a:xfrm>
              <a:custGeom>
                <a:rect b="b" l="l" r="r" t="t"/>
                <a:pathLst>
                  <a:path extrusionOk="0" h="913" w="16106">
                    <a:moveTo>
                      <a:pt x="0" y="0"/>
                    </a:moveTo>
                    <a:lnTo>
                      <a:pt x="0" y="913"/>
                    </a:lnTo>
                    <a:lnTo>
                      <a:pt x="16105" y="913"/>
                    </a:lnTo>
                    <a:lnTo>
                      <a:pt x="16105"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6" name="Google Shape;586;p8"/>
              <p:cNvSpPr/>
              <p:nvPr/>
            </p:nvSpPr>
            <p:spPr>
              <a:xfrm>
                <a:off x="6629193" y="260521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7" name="Google Shape;587;p8"/>
              <p:cNvSpPr/>
              <p:nvPr/>
            </p:nvSpPr>
            <p:spPr>
              <a:xfrm>
                <a:off x="6629193" y="2677686"/>
                <a:ext cx="517005" cy="20565"/>
              </a:xfrm>
              <a:custGeom>
                <a:rect b="b" l="l" r="r" t="t"/>
                <a:pathLst>
                  <a:path extrusionOk="0" h="914"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8" name="Google Shape;588;p8"/>
              <p:cNvSpPr/>
              <p:nvPr/>
            </p:nvSpPr>
            <p:spPr>
              <a:xfrm>
                <a:off x="6629193" y="2750181"/>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89" name="Google Shape;589;p8"/>
              <p:cNvSpPr/>
              <p:nvPr/>
            </p:nvSpPr>
            <p:spPr>
              <a:xfrm>
                <a:off x="6629193" y="2822653"/>
                <a:ext cx="517005" cy="20542"/>
              </a:xfrm>
              <a:custGeom>
                <a:rect b="b" l="l" r="r" t="t"/>
                <a:pathLst>
                  <a:path extrusionOk="0" h="913" w="22978">
                    <a:moveTo>
                      <a:pt x="0" y="0"/>
                    </a:moveTo>
                    <a:lnTo>
                      <a:pt x="0" y="912"/>
                    </a:lnTo>
                    <a:lnTo>
                      <a:pt x="22977" y="912"/>
                    </a:lnTo>
                    <a:lnTo>
                      <a:pt x="22977" y="0"/>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0" name="Google Shape;590;p8"/>
              <p:cNvSpPr/>
              <p:nvPr/>
            </p:nvSpPr>
            <p:spPr>
              <a:xfrm>
                <a:off x="6629193" y="2895103"/>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1" name="Google Shape;591;p8"/>
              <p:cNvSpPr/>
              <p:nvPr/>
            </p:nvSpPr>
            <p:spPr>
              <a:xfrm>
                <a:off x="6629193" y="2967598"/>
                <a:ext cx="517005" cy="20542"/>
              </a:xfrm>
              <a:custGeom>
                <a:rect b="b" l="l" r="r" t="t"/>
                <a:pathLst>
                  <a:path extrusionOk="0" h="913" w="22978">
                    <a:moveTo>
                      <a:pt x="0" y="1"/>
                    </a:moveTo>
                    <a:lnTo>
                      <a:pt x="0" y="913"/>
                    </a:lnTo>
                    <a:lnTo>
                      <a:pt x="22977" y="913"/>
                    </a:lnTo>
                    <a:lnTo>
                      <a:pt x="2297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2" name="Google Shape;592;p8"/>
              <p:cNvSpPr/>
              <p:nvPr/>
            </p:nvSpPr>
            <p:spPr>
              <a:xfrm>
                <a:off x="7757748" y="2175298"/>
                <a:ext cx="580973" cy="416723"/>
              </a:xfrm>
              <a:custGeom>
                <a:rect b="b" l="l" r="r" t="t"/>
                <a:pathLst>
                  <a:path extrusionOk="0" h="18521" w="25821">
                    <a:moveTo>
                      <a:pt x="12910" y="0"/>
                    </a:moveTo>
                    <a:cubicBezTo>
                      <a:pt x="12051" y="0"/>
                      <a:pt x="11192" y="480"/>
                      <a:pt x="10541" y="1439"/>
                    </a:cubicBezTo>
                    <a:lnTo>
                      <a:pt x="1303" y="15034"/>
                    </a:lnTo>
                    <a:cubicBezTo>
                      <a:pt x="0" y="16952"/>
                      <a:pt x="831" y="18521"/>
                      <a:pt x="3150" y="18521"/>
                    </a:cubicBezTo>
                    <a:lnTo>
                      <a:pt x="22669" y="18521"/>
                    </a:lnTo>
                    <a:cubicBezTo>
                      <a:pt x="24988" y="18521"/>
                      <a:pt x="25820" y="16951"/>
                      <a:pt x="24517" y="15034"/>
                    </a:cubicBezTo>
                    <a:lnTo>
                      <a:pt x="15279" y="1439"/>
                    </a:lnTo>
                    <a:cubicBezTo>
                      <a:pt x="14628" y="480"/>
                      <a:pt x="13769" y="0"/>
                      <a:pt x="12910" y="0"/>
                    </a:cubicBezTo>
                    <a:close/>
                  </a:path>
                </a:pathLst>
              </a:custGeom>
              <a:solidFill>
                <a:schemeClr val="accent4"/>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3" name="Google Shape;593;p8"/>
              <p:cNvSpPr/>
              <p:nvPr/>
            </p:nvSpPr>
            <p:spPr>
              <a:xfrm>
                <a:off x="8034003" y="2175276"/>
                <a:ext cx="304718" cy="416745"/>
              </a:xfrm>
              <a:custGeom>
                <a:rect b="b" l="l" r="r" t="t"/>
                <a:pathLst>
                  <a:path extrusionOk="0" h="18522" w="13543">
                    <a:moveTo>
                      <a:pt x="631" y="1"/>
                    </a:moveTo>
                    <a:cubicBezTo>
                      <a:pt x="420" y="1"/>
                      <a:pt x="208" y="30"/>
                      <a:pt x="0" y="88"/>
                    </a:cubicBezTo>
                    <a:cubicBezTo>
                      <a:pt x="636" y="268"/>
                      <a:pt x="1244" y="716"/>
                      <a:pt x="1736" y="1440"/>
                    </a:cubicBezTo>
                    <a:lnTo>
                      <a:pt x="10973" y="15035"/>
                    </a:lnTo>
                    <a:cubicBezTo>
                      <a:pt x="12277" y="16953"/>
                      <a:pt x="11444" y="18522"/>
                      <a:pt x="9127" y="18522"/>
                    </a:cubicBezTo>
                    <a:lnTo>
                      <a:pt x="10391" y="18522"/>
                    </a:lnTo>
                    <a:cubicBezTo>
                      <a:pt x="12710" y="18522"/>
                      <a:pt x="13542" y="16953"/>
                      <a:pt x="12239" y="15035"/>
                    </a:cubicBezTo>
                    <a:lnTo>
                      <a:pt x="3001" y="1440"/>
                    </a:lnTo>
                    <a:cubicBezTo>
                      <a:pt x="2349" y="480"/>
                      <a:pt x="1490" y="1"/>
                      <a:pt x="631" y="1"/>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4" name="Google Shape;594;p8"/>
              <p:cNvSpPr/>
              <p:nvPr/>
            </p:nvSpPr>
            <p:spPr>
              <a:xfrm>
                <a:off x="8029031" y="2278866"/>
                <a:ext cx="38385" cy="207540"/>
              </a:xfrm>
              <a:custGeom>
                <a:rect b="b" l="l" r="r" t="t"/>
                <a:pathLst>
                  <a:path extrusionOk="0" h="9224" w="1706">
                    <a:moveTo>
                      <a:pt x="853" y="1"/>
                    </a:moveTo>
                    <a:cubicBezTo>
                      <a:pt x="382" y="1"/>
                      <a:pt x="1" y="383"/>
                      <a:pt x="1" y="855"/>
                    </a:cubicBezTo>
                    <a:lnTo>
                      <a:pt x="1" y="8371"/>
                    </a:lnTo>
                    <a:cubicBezTo>
                      <a:pt x="1" y="8843"/>
                      <a:pt x="382" y="9224"/>
                      <a:pt x="853" y="9224"/>
                    </a:cubicBezTo>
                    <a:cubicBezTo>
                      <a:pt x="1323" y="9224"/>
                      <a:pt x="1706" y="8843"/>
                      <a:pt x="1706" y="8371"/>
                    </a:cubicBezTo>
                    <a:lnTo>
                      <a:pt x="1706" y="855"/>
                    </a:lnTo>
                    <a:cubicBezTo>
                      <a:pt x="1706" y="383"/>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5" name="Google Shape;595;p8"/>
              <p:cNvSpPr/>
              <p:nvPr/>
            </p:nvSpPr>
            <p:spPr>
              <a:xfrm>
                <a:off x="8029031" y="2503776"/>
                <a:ext cx="38385" cy="38430"/>
              </a:xfrm>
              <a:custGeom>
                <a:rect b="b" l="l" r="r" t="t"/>
                <a:pathLst>
                  <a:path extrusionOk="0" h="1708" w="1706">
                    <a:moveTo>
                      <a:pt x="853" y="1"/>
                    </a:moveTo>
                    <a:cubicBezTo>
                      <a:pt x="382" y="1"/>
                      <a:pt x="1" y="383"/>
                      <a:pt x="1" y="853"/>
                    </a:cubicBezTo>
                    <a:cubicBezTo>
                      <a:pt x="1" y="1325"/>
                      <a:pt x="382" y="1707"/>
                      <a:pt x="853" y="1707"/>
                    </a:cubicBezTo>
                    <a:cubicBezTo>
                      <a:pt x="1323" y="1707"/>
                      <a:pt x="1706" y="1325"/>
                      <a:pt x="1706" y="853"/>
                    </a:cubicBezTo>
                    <a:cubicBezTo>
                      <a:pt x="1706" y="382"/>
                      <a:pt x="1325" y="1"/>
                      <a:pt x="853" y="1"/>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6" name="Google Shape;596;p8"/>
              <p:cNvSpPr/>
              <p:nvPr/>
            </p:nvSpPr>
            <p:spPr>
              <a:xfrm>
                <a:off x="6836913" y="3739371"/>
                <a:ext cx="326880" cy="297113"/>
              </a:xfrm>
              <a:custGeom>
                <a:rect b="b" l="l" r="r" t="t"/>
                <a:pathLst>
                  <a:path extrusionOk="0" h="13205" w="14528">
                    <a:moveTo>
                      <a:pt x="906" y="1"/>
                    </a:moveTo>
                    <a:cubicBezTo>
                      <a:pt x="424" y="1"/>
                      <a:pt x="0" y="614"/>
                      <a:pt x="451" y="1028"/>
                    </a:cubicBezTo>
                    <a:cubicBezTo>
                      <a:pt x="4878" y="5089"/>
                      <a:pt x="9301" y="9144"/>
                      <a:pt x="13726" y="13205"/>
                    </a:cubicBezTo>
                    <a:lnTo>
                      <a:pt x="14527" y="13205"/>
                    </a:lnTo>
                    <a:lnTo>
                      <a:pt x="14527" y="12286"/>
                    </a:lnTo>
                    <a:cubicBezTo>
                      <a:pt x="10123" y="8248"/>
                      <a:pt x="5719" y="4207"/>
                      <a:pt x="1313" y="168"/>
                    </a:cubicBezTo>
                    <a:cubicBezTo>
                      <a:pt x="1185" y="50"/>
                      <a:pt x="1043" y="1"/>
                      <a:pt x="906" y="1"/>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7" name="Google Shape;597;p8"/>
              <p:cNvSpPr/>
              <p:nvPr/>
            </p:nvSpPr>
            <p:spPr>
              <a:xfrm>
                <a:off x="6419268" y="4532563"/>
                <a:ext cx="3401055" cy="70560"/>
              </a:xfrm>
              <a:custGeom>
                <a:rect b="b" l="l" r="r" t="t"/>
                <a:pathLst>
                  <a:path extrusionOk="0" h="3136" w="151158">
                    <a:moveTo>
                      <a:pt x="1568" y="0"/>
                    </a:moveTo>
                    <a:cubicBezTo>
                      <a:pt x="702" y="0"/>
                      <a:pt x="1" y="702"/>
                      <a:pt x="1" y="1567"/>
                    </a:cubicBezTo>
                    <a:cubicBezTo>
                      <a:pt x="1" y="2434"/>
                      <a:pt x="702" y="3136"/>
                      <a:pt x="1568" y="3136"/>
                    </a:cubicBezTo>
                    <a:lnTo>
                      <a:pt x="149589" y="3136"/>
                    </a:lnTo>
                    <a:cubicBezTo>
                      <a:pt x="150455" y="3136"/>
                      <a:pt x="151157" y="2433"/>
                      <a:pt x="151157" y="1567"/>
                    </a:cubicBezTo>
                    <a:cubicBezTo>
                      <a:pt x="151157" y="703"/>
                      <a:pt x="150455" y="1"/>
                      <a:pt x="149589"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8" name="Google Shape;598;p8"/>
              <p:cNvSpPr/>
              <p:nvPr/>
            </p:nvSpPr>
            <p:spPr>
              <a:xfrm>
                <a:off x="8956886" y="2512648"/>
                <a:ext cx="779625" cy="594248"/>
              </a:xfrm>
              <a:custGeom>
                <a:rect b="b" l="l" r="r" t="t"/>
                <a:pathLst>
                  <a:path extrusionOk="0" h="26411" w="34650">
                    <a:moveTo>
                      <a:pt x="1989" y="0"/>
                    </a:moveTo>
                    <a:cubicBezTo>
                      <a:pt x="836" y="0"/>
                      <a:pt x="0" y="937"/>
                      <a:pt x="129" y="2081"/>
                    </a:cubicBezTo>
                    <a:lnTo>
                      <a:pt x="2648" y="24331"/>
                    </a:lnTo>
                    <a:cubicBezTo>
                      <a:pt x="2777" y="25476"/>
                      <a:pt x="3826" y="26411"/>
                      <a:pt x="4978" y="26411"/>
                    </a:cubicBezTo>
                    <a:lnTo>
                      <a:pt x="29691" y="26411"/>
                    </a:lnTo>
                    <a:cubicBezTo>
                      <a:pt x="30842" y="26411"/>
                      <a:pt x="31910" y="25475"/>
                      <a:pt x="32062" y="24334"/>
                    </a:cubicBezTo>
                    <a:lnTo>
                      <a:pt x="34497" y="6227"/>
                    </a:lnTo>
                    <a:cubicBezTo>
                      <a:pt x="34650" y="5086"/>
                      <a:pt x="33832" y="4152"/>
                      <a:pt x="32681" y="4152"/>
                    </a:cubicBezTo>
                    <a:lnTo>
                      <a:pt x="20114" y="4152"/>
                    </a:lnTo>
                    <a:lnTo>
                      <a:pt x="20114" y="4155"/>
                    </a:lnTo>
                    <a:cubicBezTo>
                      <a:pt x="18961" y="4155"/>
                      <a:pt x="18021" y="3222"/>
                      <a:pt x="18021" y="2078"/>
                    </a:cubicBezTo>
                    <a:cubicBezTo>
                      <a:pt x="18021" y="937"/>
                      <a:pt x="17077" y="0"/>
                      <a:pt x="15925" y="0"/>
                    </a:cubicBezTo>
                    <a:close/>
                  </a:path>
                </a:pathLst>
              </a:custGeom>
              <a:solidFill>
                <a:schemeClr val="dk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599" name="Google Shape;599;p8"/>
              <p:cNvSpPr/>
              <p:nvPr/>
            </p:nvSpPr>
            <p:spPr>
              <a:xfrm>
                <a:off x="8913123" y="2512648"/>
                <a:ext cx="779625" cy="594248"/>
              </a:xfrm>
              <a:custGeom>
                <a:rect b="b" l="l" r="r" t="t"/>
                <a:pathLst>
                  <a:path extrusionOk="0" h="26411" w="34650">
                    <a:moveTo>
                      <a:pt x="1987" y="0"/>
                    </a:moveTo>
                    <a:cubicBezTo>
                      <a:pt x="835" y="0"/>
                      <a:pt x="0" y="937"/>
                      <a:pt x="128" y="2081"/>
                    </a:cubicBezTo>
                    <a:lnTo>
                      <a:pt x="2647" y="24331"/>
                    </a:lnTo>
                    <a:cubicBezTo>
                      <a:pt x="2776" y="25476"/>
                      <a:pt x="3824" y="26411"/>
                      <a:pt x="4978" y="26411"/>
                    </a:cubicBezTo>
                    <a:lnTo>
                      <a:pt x="29691" y="26411"/>
                    </a:lnTo>
                    <a:cubicBezTo>
                      <a:pt x="30843" y="26411"/>
                      <a:pt x="31909" y="25475"/>
                      <a:pt x="32063" y="24334"/>
                    </a:cubicBezTo>
                    <a:lnTo>
                      <a:pt x="34498" y="6227"/>
                    </a:lnTo>
                    <a:cubicBezTo>
                      <a:pt x="34650" y="5086"/>
                      <a:pt x="33833" y="4152"/>
                      <a:pt x="32680" y="4152"/>
                    </a:cubicBezTo>
                    <a:lnTo>
                      <a:pt x="20113" y="4152"/>
                    </a:lnTo>
                    <a:lnTo>
                      <a:pt x="20113" y="4155"/>
                    </a:lnTo>
                    <a:cubicBezTo>
                      <a:pt x="18961" y="4155"/>
                      <a:pt x="18019" y="3222"/>
                      <a:pt x="18019" y="2078"/>
                    </a:cubicBezTo>
                    <a:cubicBezTo>
                      <a:pt x="18019" y="937"/>
                      <a:pt x="17075" y="0"/>
                      <a:pt x="15924"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0" name="Google Shape;600;p8"/>
              <p:cNvSpPr/>
              <p:nvPr/>
            </p:nvSpPr>
            <p:spPr>
              <a:xfrm>
                <a:off x="7285012" y="2777256"/>
                <a:ext cx="1544355" cy="1338450"/>
              </a:xfrm>
              <a:custGeom>
                <a:rect b="b" l="l" r="r" t="t"/>
                <a:pathLst>
                  <a:path extrusionOk="0" h="53753" w="61898">
                    <a:moveTo>
                      <a:pt x="30950" y="0"/>
                    </a:moveTo>
                    <a:cubicBezTo>
                      <a:pt x="28754" y="1744"/>
                      <a:pt x="20519" y="7692"/>
                      <a:pt x="10168" y="7862"/>
                    </a:cubicBezTo>
                    <a:cubicBezTo>
                      <a:pt x="10168" y="7862"/>
                      <a:pt x="1" y="42385"/>
                      <a:pt x="30950" y="53752"/>
                    </a:cubicBezTo>
                    <a:cubicBezTo>
                      <a:pt x="61898" y="42385"/>
                      <a:pt x="51730" y="7862"/>
                      <a:pt x="51730" y="7862"/>
                    </a:cubicBezTo>
                    <a:cubicBezTo>
                      <a:pt x="41380" y="7692"/>
                      <a:pt x="33146" y="1744"/>
                      <a:pt x="30950" y="0"/>
                    </a:cubicBezTo>
                    <a:close/>
                  </a:path>
                </a:pathLst>
              </a:cu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1" name="Google Shape;601;p8"/>
              <p:cNvSpPr/>
              <p:nvPr/>
            </p:nvSpPr>
            <p:spPr>
              <a:xfrm>
                <a:off x="7773898" y="3184982"/>
                <a:ext cx="599049" cy="468917"/>
              </a:xfrm>
              <a:custGeom>
                <a:rect b="b" l="l" r="r" t="t"/>
                <a:pathLst>
                  <a:path extrusionOk="0" h="18832" w="24010">
                    <a:moveTo>
                      <a:pt x="21357" y="1"/>
                    </a:moveTo>
                    <a:lnTo>
                      <a:pt x="9034" y="14110"/>
                    </a:lnTo>
                    <a:lnTo>
                      <a:pt x="2048" y="9121"/>
                    </a:lnTo>
                    <a:lnTo>
                      <a:pt x="0" y="11987"/>
                    </a:lnTo>
                    <a:lnTo>
                      <a:pt x="9587" y="18831"/>
                    </a:lnTo>
                    <a:lnTo>
                      <a:pt x="24009" y="2319"/>
                    </a:lnTo>
                    <a:lnTo>
                      <a:pt x="21357" y="1"/>
                    </a:ln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sp>
            <p:nvSpPr>
              <p:cNvPr id="602" name="Google Shape;602;p8"/>
              <p:cNvSpPr/>
              <p:nvPr/>
            </p:nvSpPr>
            <p:spPr>
              <a:xfrm>
                <a:off x="7852913" y="2961810"/>
                <a:ext cx="976443" cy="1153891"/>
              </a:xfrm>
              <a:custGeom>
                <a:rect b="b" l="l" r="r" t="t"/>
                <a:pathLst>
                  <a:path extrusionOk="0" h="46341" w="39136">
                    <a:moveTo>
                      <a:pt x="24380" y="0"/>
                    </a:moveTo>
                    <a:cubicBezTo>
                      <a:pt x="24919" y="13103"/>
                      <a:pt x="21662" y="32654"/>
                      <a:pt x="0" y="42228"/>
                    </a:cubicBezTo>
                    <a:cubicBezTo>
                      <a:pt x="2344" y="43794"/>
                      <a:pt x="5052" y="45188"/>
                      <a:pt x="8188" y="46340"/>
                    </a:cubicBezTo>
                    <a:cubicBezTo>
                      <a:pt x="39136" y="34973"/>
                      <a:pt x="28968" y="450"/>
                      <a:pt x="28968" y="450"/>
                    </a:cubicBezTo>
                    <a:cubicBezTo>
                      <a:pt x="27384" y="423"/>
                      <a:pt x="25851" y="260"/>
                      <a:pt x="24380" y="0"/>
                    </a:cubicBezTo>
                    <a:close/>
                  </a:path>
                </a:pathLst>
              </a:custGeom>
              <a:solidFill>
                <a:schemeClr val="accen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2400">
                  <a:solidFill>
                    <a:schemeClr val="dk1"/>
                  </a:solidFill>
                  <a:latin typeface="Arial"/>
                  <a:ea typeface="Arial"/>
                  <a:cs typeface="Arial"/>
                  <a:sym typeface="Arial"/>
                </a:endParaRPr>
              </a:p>
            </p:txBody>
          </p:sp>
        </p:grpSp>
      </p:grpSp>
      <p:sp>
        <p:nvSpPr>
          <p:cNvPr id="603" name="Google Shape;603;p8"/>
          <p:cNvSpPr txBox="1"/>
          <p:nvPr/>
        </p:nvSpPr>
        <p:spPr>
          <a:xfrm>
            <a:off x="2562736" y="328653"/>
            <a:ext cx="9438944" cy="4961195"/>
          </a:xfrm>
          <a:prstGeom prst="rect">
            <a:avLst/>
          </a:prstGeom>
          <a:noFill/>
          <a:ln>
            <a:noFill/>
          </a:ln>
        </p:spPr>
        <p:txBody>
          <a:bodyPr anchorCtr="0" anchor="t" bIns="121900" lIns="120000" spcFirstLastPara="1" rIns="120000" wrap="square" tIns="121900">
            <a:noAutofit/>
          </a:bodyPr>
          <a:lstStyle/>
          <a:p>
            <a:pPr indent="-380990" lvl="0" marL="1176837" marR="0" rtl="0" algn="l">
              <a:lnSpc>
                <a:spcPct val="100000"/>
              </a:lnSpc>
              <a:spcBef>
                <a:spcPts val="1867"/>
              </a:spcBef>
              <a:spcAft>
                <a:spcPts val="0"/>
              </a:spcAft>
              <a:buClr>
                <a:schemeClr val="dk1"/>
              </a:buClr>
              <a:buSzPts val="1400"/>
              <a:buFont typeface="Montserrat Medium"/>
              <a:buChar char="-"/>
            </a:pPr>
            <a:r>
              <a:rPr b="1" i="0" lang="en-US" sz="2400" u="none" cap="none" strike="noStrike">
                <a:solidFill>
                  <a:srgbClr val="1B1B1B"/>
                </a:solidFill>
                <a:latin typeface="Times New Roman"/>
                <a:ea typeface="Times New Roman"/>
                <a:cs typeface="Times New Roman"/>
                <a:sym typeface="Times New Roman"/>
              </a:rPr>
              <a:t>Yêu cầu phi chức năng (non-functional requirements</a:t>
            </a:r>
            <a:r>
              <a:rPr b="0" i="0" lang="en-US" sz="2400" u="none" cap="none" strike="noStrike">
                <a:solidFill>
                  <a:srgbClr val="1B1B1B"/>
                </a:solidFill>
                <a:latin typeface="Times New Roman"/>
                <a:ea typeface="Times New Roman"/>
                <a:cs typeface="Times New Roman"/>
                <a:sym typeface="Times New Roman"/>
              </a:rPr>
              <a:t>) là những ràng buộc đối với các dịch vụ hoặc chức năng do hệ thống cung cấp. Bao gồm các ràng buộc về thời gian, các ràng buộc trong quá trình phát triển và các ràng buộc do các tiêu chuẩn áp đặt.</a:t>
            </a:r>
            <a:endParaRPr/>
          </a:p>
          <a:p>
            <a:pPr indent="-380990" lvl="0" marL="1176837" marR="0" rtl="0" algn="l">
              <a:lnSpc>
                <a:spcPct val="100000"/>
              </a:lnSpc>
              <a:spcBef>
                <a:spcPts val="2800"/>
              </a:spcBef>
              <a:spcAft>
                <a:spcPts val="0"/>
              </a:spcAft>
              <a:buClr>
                <a:schemeClr val="dk1"/>
              </a:buClr>
              <a:buSzPts val="1400"/>
              <a:buFont typeface="Montserrat Medium"/>
              <a:buChar char="-"/>
            </a:pPr>
            <a:r>
              <a:rPr b="1" i="0" lang="en-US" sz="2400" u="none" cap="none" strike="noStrike">
                <a:solidFill>
                  <a:srgbClr val="1B1B1B"/>
                </a:solidFill>
                <a:latin typeface="Times New Roman"/>
                <a:ea typeface="Times New Roman"/>
                <a:cs typeface="Times New Roman"/>
                <a:sym typeface="Times New Roman"/>
              </a:rPr>
              <a:t>Yêu cầu miền – Domain requirements: </a:t>
            </a:r>
            <a:r>
              <a:rPr b="0" i="0" lang="en-US" sz="2400" u="none" cap="none" strike="noStrike">
                <a:solidFill>
                  <a:srgbClr val="1B1B1B"/>
                </a:solidFill>
                <a:latin typeface="Times New Roman"/>
                <a:ea typeface="Times New Roman"/>
                <a:cs typeface="Times New Roman"/>
                <a:sym typeface="Times New Roman"/>
              </a:rPr>
              <a:t>được bắt nguồn từ miền ứng dụng của hệ thống, có thể là các yêu cầu chức năng mới hạn chế các yêu cầu chức năng hiện có hoặc đặt ra cách thực hiện các tính toán cụ thể.</a:t>
            </a:r>
            <a:endParaRPr/>
          </a:p>
          <a:p>
            <a:pPr indent="-292090" lvl="0" marL="1176837" marR="0" rtl="0" algn="l">
              <a:lnSpc>
                <a:spcPct val="100000"/>
              </a:lnSpc>
              <a:spcBef>
                <a:spcPts val="2800"/>
              </a:spcBef>
              <a:spcAft>
                <a:spcPts val="0"/>
              </a:spcAft>
              <a:buClr>
                <a:schemeClr val="dk1"/>
              </a:buClr>
              <a:buSzPts val="1400"/>
              <a:buFont typeface="Montserrat Medium"/>
              <a:buNone/>
            </a:pPr>
            <a:r>
              <a:t/>
            </a:r>
            <a:endParaRPr b="0" i="0" sz="2400" u="none" cap="none" strike="noStrike">
              <a:solidFill>
                <a:srgbClr val="1B1B1B"/>
              </a:solidFill>
              <a:latin typeface="Times New Roman"/>
              <a:ea typeface="Times New Roman"/>
              <a:cs typeface="Times New Roman"/>
              <a:sym typeface="Times New Roman"/>
            </a:endParaRPr>
          </a:p>
          <a:p>
            <a:pPr indent="0" lvl="0" marL="795847" marR="0" rtl="0" algn="l">
              <a:lnSpc>
                <a:spcPct val="100000"/>
              </a:lnSpc>
              <a:spcBef>
                <a:spcPts val="2800"/>
              </a:spcBef>
              <a:spcAft>
                <a:spcPts val="933"/>
              </a:spcAft>
              <a:buClr>
                <a:schemeClr val="dk1"/>
              </a:buClr>
              <a:buSzPts val="1400"/>
              <a:buFont typeface="Montserrat Medium"/>
              <a:buNone/>
            </a:pPr>
            <a:r>
              <a:t/>
            </a:r>
            <a:endParaRPr b="0" i="0" sz="2133" u="none" cap="none" strike="noStrike">
              <a:solidFill>
                <a:schemeClr val="dk1"/>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
          <p:cNvSpPr txBox="1"/>
          <p:nvPr/>
        </p:nvSpPr>
        <p:spPr>
          <a:xfrm>
            <a:off x="960000" y="561712"/>
            <a:ext cx="10272000" cy="492400"/>
          </a:xfrm>
          <a:prstGeom prst="rect">
            <a:avLst/>
          </a:prstGeom>
          <a:noFill/>
          <a:ln>
            <a:noFill/>
          </a:ln>
        </p:spPr>
        <p:txBody>
          <a:bodyPr anchorCtr="0" anchor="t" bIns="121900" lIns="120000" spcFirstLastPara="1" rIns="120000" wrap="square" tIns="121900">
            <a:noAutofit/>
          </a:bodyPr>
          <a:lstStyle/>
          <a:p>
            <a:pPr indent="0" lvl="0" marL="0" marR="0" rtl="0" algn="l">
              <a:spcBef>
                <a:spcPts val="0"/>
              </a:spcBef>
              <a:spcAft>
                <a:spcPts val="0"/>
              </a:spcAft>
              <a:buNone/>
            </a:pPr>
            <a:r>
              <a:rPr b="1" lang="en-US" sz="2667">
                <a:solidFill>
                  <a:schemeClr val="dk1"/>
                </a:solidFill>
                <a:latin typeface="Montserrat Medium"/>
                <a:ea typeface="Montserrat Medium"/>
                <a:cs typeface="Montserrat Medium"/>
                <a:sym typeface="Montserrat Medium"/>
              </a:rPr>
              <a:t>2. Khái niệm, tính chất của từng yêu cầu phi chức năng</a:t>
            </a:r>
            <a:endParaRPr b="1" sz="2667">
              <a:solidFill>
                <a:schemeClr val="dk1"/>
              </a:solidFill>
              <a:latin typeface="Montserrat"/>
              <a:ea typeface="Montserrat"/>
              <a:cs typeface="Montserrat"/>
              <a:sym typeface="Montserrat"/>
            </a:endParaRPr>
          </a:p>
        </p:txBody>
      </p:sp>
      <p:sp>
        <p:nvSpPr>
          <p:cNvPr id="609" name="Google Shape;609;p9"/>
          <p:cNvSpPr txBox="1"/>
          <p:nvPr/>
        </p:nvSpPr>
        <p:spPr>
          <a:xfrm>
            <a:off x="161581" y="4347992"/>
            <a:ext cx="12030419" cy="2510009"/>
          </a:xfrm>
          <a:prstGeom prst="rect">
            <a:avLst/>
          </a:prstGeom>
          <a:noFill/>
          <a:ln>
            <a:noFill/>
          </a:ln>
        </p:spPr>
        <p:txBody>
          <a:bodyPr anchorCtr="0" anchor="t" bIns="121900" lIns="120000" spcFirstLastPara="1" rIns="120000" wrap="square" tIns="121900">
            <a:noAutofit/>
          </a:bodyPr>
          <a:lstStyle/>
          <a:p>
            <a:pPr indent="-380990" lvl="0" marL="380990" marR="0" rtl="0" algn="l">
              <a:spcBef>
                <a:spcPts val="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Yêu cầu sản phẩm – Product requirements: chỉ rõ hoặc giới hạn hành vi của phần mềm.</a:t>
            </a:r>
            <a:endParaRPr/>
          </a:p>
          <a:p>
            <a:pPr indent="-380990" lvl="0" marL="380990" marR="0" rtl="0" algn="l">
              <a:spcBef>
                <a:spcPts val="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Yêu cầu tổ chức – Organisational requirements: các yêu cầu hệ thống rộng bắt nguồn từ các chính sách và thủ tục trong tổ chức của khách hàng và nhà phát triển</a:t>
            </a:r>
            <a:r>
              <a:rPr lang="en-US" sz="2400">
                <a:solidFill>
                  <a:schemeClr val="dk1"/>
                </a:solidFill>
                <a:latin typeface="Times New Roman"/>
                <a:ea typeface="Times New Roman"/>
                <a:cs typeface="Times New Roman"/>
                <a:sym typeface="Times New Roman"/>
              </a:rPr>
              <a:t>.</a:t>
            </a:r>
            <a:endParaRPr/>
          </a:p>
          <a:p>
            <a:pPr indent="-380990" lvl="0" marL="380990" marR="0" rtl="0" algn="l">
              <a:spcBef>
                <a:spcPts val="0"/>
              </a:spcBef>
              <a:spcAft>
                <a:spcPts val="0"/>
              </a:spcAft>
              <a:buClr>
                <a:srgbClr val="000000"/>
              </a:buClr>
              <a:buSzPts val="2400"/>
              <a:buFont typeface="Times New Roman"/>
              <a:buChar char="-"/>
            </a:pPr>
            <a:r>
              <a:rPr lang="en-US" sz="2400">
                <a:solidFill>
                  <a:srgbClr val="000000"/>
                </a:solidFill>
                <a:latin typeface="Times New Roman"/>
                <a:ea typeface="Times New Roman"/>
                <a:cs typeface="Times New Roman"/>
                <a:sym typeface="Times New Roman"/>
              </a:rPr>
              <a:t>Yêu cầu bên ngoài – External requirements: bao gồm tất cả các yêu cầu bắt nguồn từ các yếu tố bên ngoài hệ thống và quá trình phát triển của nó</a:t>
            </a:r>
            <a:endParaRPr b="1" sz="2400">
              <a:solidFill>
                <a:schemeClr val="dk1"/>
              </a:solidFill>
              <a:latin typeface="Montserrat"/>
              <a:ea typeface="Montserrat"/>
              <a:cs typeface="Montserrat"/>
              <a:sym typeface="Montserrat"/>
            </a:endParaRPr>
          </a:p>
        </p:txBody>
      </p:sp>
      <p:pic>
        <p:nvPicPr>
          <p:cNvPr id="610" name="Google Shape;610;p9"/>
          <p:cNvPicPr preferRelativeResize="0"/>
          <p:nvPr/>
        </p:nvPicPr>
        <p:blipFill rotWithShape="1">
          <a:blip r:embed="rId3">
            <a:alphaModFix/>
          </a:blip>
          <a:srcRect b="0" l="0" r="0" t="0"/>
          <a:stretch/>
        </p:blipFill>
        <p:spPr>
          <a:xfrm>
            <a:off x="960001" y="1263268"/>
            <a:ext cx="11232000" cy="305534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oftware Development School Center by Slidesgo">
  <a:themeElements>
    <a:clrScheme name="Simple Light">
      <a:dk1>
        <a:srgbClr val="666466"/>
      </a:dk1>
      <a:lt1>
        <a:srgbClr val="005D77"/>
      </a:lt1>
      <a:dk2>
        <a:srgbClr val="399BD8"/>
      </a:dk2>
      <a:lt2>
        <a:srgbClr val="84C4F4"/>
      </a:lt2>
      <a:accent1>
        <a:srgbClr val="C2E9FF"/>
      </a:accent1>
      <a:accent2>
        <a:srgbClr val="D9F1FF"/>
      </a:accent2>
      <a:accent3>
        <a:srgbClr val="EC6F09"/>
      </a:accent3>
      <a:accent4>
        <a:srgbClr val="F78A2F"/>
      </a:accent4>
      <a:accent5>
        <a:srgbClr val="FFFFFF"/>
      </a:accent5>
      <a:accent6>
        <a:srgbClr val="FFFFFF"/>
      </a:accent6>
      <a:hlink>
        <a:srgbClr val="6664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2025-02-11T17:02:22Z</dcterms:created>
  <dc:creator>Lan Anh</dc:creator>
</cp:coreProperties>
</file>